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aloo Thambi" charset="1" panose="03080902040302020200"/>
      <p:regular r:id="rId10"/>
    </p:embeddedFont>
    <p:embeddedFont>
      <p:font typeface="Open Sans Extra Bold" charset="1" panose="020B0906030804020204"/>
      <p:regular r:id="rId11"/>
    </p:embeddedFont>
    <p:embeddedFont>
      <p:font typeface="Open Sans Extra Bold Italics" charset="1" panose="020B0906030804020204"/>
      <p:regular r:id="rId12"/>
    </p:embeddedFont>
    <p:embeddedFont>
      <p:font typeface="Canva Sans" charset="1" panose="020B0503030501040103"/>
      <p:regular r:id="rId13"/>
    </p:embeddedFont>
    <p:embeddedFont>
      <p:font typeface="Canva Sans Bold" charset="1" panose="020B0803030501040103"/>
      <p:regular r:id="rId14"/>
    </p:embeddedFont>
    <p:embeddedFont>
      <p:font typeface="Canva Sans Italics" charset="1" panose="020B0503030501040103"/>
      <p:regular r:id="rId15"/>
    </p:embeddedFont>
    <p:embeddedFont>
      <p:font typeface="Canva Sans Bold Italics" charset="1" panose="020B0803030501040103"/>
      <p:regular r:id="rId16"/>
    </p:embeddedFont>
    <p:embeddedFont>
      <p:font typeface="Canva Sans Medium" charset="1" panose="020B0603030501040103"/>
      <p:regular r:id="rId17"/>
    </p:embeddedFont>
    <p:embeddedFont>
      <p:font typeface="Canva Sans Medium Italics" charset="1" panose="020B0603030501040103"/>
      <p:regular r:id="rId18"/>
    </p:embeddedFont>
    <p:embeddedFont>
      <p:font typeface="Kurale" charset="1" panose="020B06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6.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5.png" Type="http://schemas.openxmlformats.org/officeDocument/2006/relationships/image"/><Relationship Id="rId13" Target="../media/image6.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F1E7"/>
        </a:solidFill>
      </p:bgPr>
    </p:bg>
    <p:spTree>
      <p:nvGrpSpPr>
        <p:cNvPr id="1" name=""/>
        <p:cNvGrpSpPr/>
        <p:nvPr/>
      </p:nvGrpSpPr>
      <p:grpSpPr>
        <a:xfrm>
          <a:off x="0" y="0"/>
          <a:ext cx="0" cy="0"/>
          <a:chOff x="0" y="0"/>
          <a:chExt cx="0" cy="0"/>
        </a:xfrm>
      </p:grpSpPr>
      <p:sp>
        <p:nvSpPr>
          <p:cNvPr name="Freeform 2" id="2"/>
          <p:cNvSpPr/>
          <p:nvPr/>
        </p:nvSpPr>
        <p:spPr>
          <a:xfrm flipH="false" flipV="false" rot="0">
            <a:off x="-612459" y="-10287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177607" y="675143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924" y="862403"/>
            <a:ext cx="15240152" cy="8562194"/>
          </a:xfrm>
          <a:custGeom>
            <a:avLst/>
            <a:gdLst/>
            <a:ahLst/>
            <a:cxnLst/>
            <a:rect r="r" b="b" t="t" l="l"/>
            <a:pathLst>
              <a:path h="8562194" w="15240152">
                <a:moveTo>
                  <a:pt x="0" y="0"/>
                </a:moveTo>
                <a:lnTo>
                  <a:pt x="15240152" y="0"/>
                </a:lnTo>
                <a:lnTo>
                  <a:pt x="15240152" y="8562194"/>
                </a:lnTo>
                <a:lnTo>
                  <a:pt x="0" y="85621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3110393" y="1800108"/>
            <a:ext cx="12067213" cy="6686783"/>
            <a:chOff x="0" y="0"/>
            <a:chExt cx="2850029" cy="1579282"/>
          </a:xfrm>
        </p:grpSpPr>
        <p:sp>
          <p:nvSpPr>
            <p:cNvPr name="Freeform 6" id="6"/>
            <p:cNvSpPr/>
            <p:nvPr/>
          </p:nvSpPr>
          <p:spPr>
            <a:xfrm flipH="false" flipV="false" rot="0">
              <a:off x="0" y="0"/>
              <a:ext cx="2850029" cy="1579282"/>
            </a:xfrm>
            <a:custGeom>
              <a:avLst/>
              <a:gdLst/>
              <a:ahLst/>
              <a:cxnLst/>
              <a:rect r="r" b="b" t="t" l="l"/>
              <a:pathLst>
                <a:path h="1579282" w="2850029">
                  <a:moveTo>
                    <a:pt x="32720" y="0"/>
                  </a:moveTo>
                  <a:lnTo>
                    <a:pt x="2817309" y="0"/>
                  </a:lnTo>
                  <a:cubicBezTo>
                    <a:pt x="2835380" y="0"/>
                    <a:pt x="2850029" y="14649"/>
                    <a:pt x="2850029" y="32720"/>
                  </a:cubicBezTo>
                  <a:lnTo>
                    <a:pt x="2850029" y="1546562"/>
                  </a:lnTo>
                  <a:cubicBezTo>
                    <a:pt x="2850029" y="1564633"/>
                    <a:pt x="2835380" y="1579282"/>
                    <a:pt x="2817309" y="1579282"/>
                  </a:cubicBezTo>
                  <a:lnTo>
                    <a:pt x="32720" y="1579282"/>
                  </a:lnTo>
                  <a:cubicBezTo>
                    <a:pt x="14649" y="1579282"/>
                    <a:pt x="0" y="1564633"/>
                    <a:pt x="0" y="1546562"/>
                  </a:cubicBezTo>
                  <a:lnTo>
                    <a:pt x="0" y="32720"/>
                  </a:lnTo>
                  <a:cubicBezTo>
                    <a:pt x="0" y="14649"/>
                    <a:pt x="14649" y="0"/>
                    <a:pt x="32720" y="0"/>
                  </a:cubicBezTo>
                  <a:close/>
                </a:path>
              </a:pathLst>
            </a:custGeom>
            <a:solidFill>
              <a:srgbClr val="EFF1E7"/>
            </a:solidFill>
            <a:ln w="76200" cap="rnd">
              <a:solidFill>
                <a:srgbClr val="483A00"/>
              </a:solidFill>
              <a:prstDash val="solid"/>
              <a:round/>
            </a:ln>
          </p:spPr>
        </p:sp>
        <p:sp>
          <p:nvSpPr>
            <p:cNvPr name="TextBox 7" id="7"/>
            <p:cNvSpPr txBox="true"/>
            <p:nvPr/>
          </p:nvSpPr>
          <p:spPr>
            <a:xfrm>
              <a:off x="0" y="-38100"/>
              <a:ext cx="2850029" cy="1617382"/>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211310">
            <a:off x="2575703" y="1515660"/>
            <a:ext cx="1853276" cy="1846537"/>
          </a:xfrm>
          <a:custGeom>
            <a:avLst/>
            <a:gdLst/>
            <a:ahLst/>
            <a:cxnLst/>
            <a:rect r="r" b="b" t="t" l="l"/>
            <a:pathLst>
              <a:path h="1846537" w="1853276">
                <a:moveTo>
                  <a:pt x="0" y="0"/>
                </a:moveTo>
                <a:lnTo>
                  <a:pt x="1853276" y="0"/>
                </a:lnTo>
                <a:lnTo>
                  <a:pt x="1853276" y="1846537"/>
                </a:lnTo>
                <a:lnTo>
                  <a:pt x="0" y="18465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527578" y="7400827"/>
            <a:ext cx="1885713" cy="1313142"/>
          </a:xfrm>
          <a:custGeom>
            <a:avLst/>
            <a:gdLst/>
            <a:ahLst/>
            <a:cxnLst/>
            <a:rect r="r" b="b" t="t" l="l"/>
            <a:pathLst>
              <a:path h="1313142" w="1885713">
                <a:moveTo>
                  <a:pt x="0" y="0"/>
                </a:moveTo>
                <a:lnTo>
                  <a:pt x="1885713" y="0"/>
                </a:lnTo>
                <a:lnTo>
                  <a:pt x="1885713" y="1313141"/>
                </a:lnTo>
                <a:lnTo>
                  <a:pt x="0" y="13131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5620547" y="3064338"/>
            <a:ext cx="7046905" cy="3072764"/>
          </a:xfrm>
          <a:prstGeom prst="rect">
            <a:avLst/>
          </a:prstGeom>
        </p:spPr>
        <p:txBody>
          <a:bodyPr anchor="t" rtlCol="false" tIns="0" lIns="0" bIns="0" rIns="0">
            <a:spAutoFit/>
          </a:bodyPr>
          <a:lstStyle/>
          <a:p>
            <a:pPr algn="ctr">
              <a:lnSpc>
                <a:spcPts val="7904"/>
              </a:lnSpc>
            </a:pPr>
            <a:r>
              <a:rPr lang="en-US" sz="8499">
                <a:solidFill>
                  <a:srgbClr val="483A00"/>
                </a:solidFill>
                <a:latin typeface="Baloo Thambi"/>
              </a:rPr>
              <a:t>APLIKASI PENYEWAAN MOBIL</a:t>
            </a:r>
          </a:p>
        </p:txBody>
      </p:sp>
      <p:grpSp>
        <p:nvGrpSpPr>
          <p:cNvPr name="Group 11" id="11"/>
          <p:cNvGrpSpPr/>
          <p:nvPr/>
        </p:nvGrpSpPr>
        <p:grpSpPr>
          <a:xfrm rot="0">
            <a:off x="6480914" y="7701927"/>
            <a:ext cx="5327556" cy="584914"/>
            <a:chOff x="0" y="0"/>
            <a:chExt cx="1403142" cy="154051"/>
          </a:xfrm>
        </p:grpSpPr>
        <p:sp>
          <p:nvSpPr>
            <p:cNvPr name="Freeform 12" id="12"/>
            <p:cNvSpPr/>
            <p:nvPr/>
          </p:nvSpPr>
          <p:spPr>
            <a:xfrm flipH="false" flipV="false" rot="0">
              <a:off x="0" y="0"/>
              <a:ext cx="1403142" cy="154051"/>
            </a:xfrm>
            <a:custGeom>
              <a:avLst/>
              <a:gdLst/>
              <a:ahLst/>
              <a:cxnLst/>
              <a:rect r="r" b="b" t="t" l="l"/>
              <a:pathLst>
                <a:path h="154051" w="1403142">
                  <a:moveTo>
                    <a:pt x="15985" y="0"/>
                  </a:moveTo>
                  <a:lnTo>
                    <a:pt x="1387157" y="0"/>
                  </a:lnTo>
                  <a:cubicBezTo>
                    <a:pt x="1395986" y="0"/>
                    <a:pt x="1403142" y="7157"/>
                    <a:pt x="1403142" y="15985"/>
                  </a:cubicBezTo>
                  <a:lnTo>
                    <a:pt x="1403142" y="138066"/>
                  </a:lnTo>
                  <a:cubicBezTo>
                    <a:pt x="1403142" y="146895"/>
                    <a:pt x="1395986" y="154051"/>
                    <a:pt x="1387157" y="154051"/>
                  </a:cubicBezTo>
                  <a:lnTo>
                    <a:pt x="15985" y="154051"/>
                  </a:lnTo>
                  <a:cubicBezTo>
                    <a:pt x="7157" y="154051"/>
                    <a:pt x="0" y="146895"/>
                    <a:pt x="0" y="138066"/>
                  </a:cubicBezTo>
                  <a:lnTo>
                    <a:pt x="0" y="15985"/>
                  </a:lnTo>
                  <a:cubicBezTo>
                    <a:pt x="0" y="7157"/>
                    <a:pt x="7157" y="0"/>
                    <a:pt x="15985" y="0"/>
                  </a:cubicBezTo>
                  <a:close/>
                </a:path>
              </a:pathLst>
            </a:custGeom>
            <a:solidFill>
              <a:srgbClr val="C0D494"/>
            </a:solidFill>
            <a:ln w="38100" cap="sq">
              <a:solidFill>
                <a:srgbClr val="483A00"/>
              </a:solidFill>
              <a:prstDash val="solid"/>
              <a:miter/>
            </a:ln>
          </p:spPr>
        </p:sp>
        <p:sp>
          <p:nvSpPr>
            <p:cNvPr name="TextBox 13" id="13"/>
            <p:cNvSpPr txBox="true"/>
            <p:nvPr/>
          </p:nvSpPr>
          <p:spPr>
            <a:xfrm>
              <a:off x="0" y="-38100"/>
              <a:ext cx="1403142" cy="192151"/>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403428">
            <a:off x="13688137" y="1465407"/>
            <a:ext cx="1993808" cy="2057400"/>
          </a:xfrm>
          <a:custGeom>
            <a:avLst/>
            <a:gdLst/>
            <a:ahLst/>
            <a:cxnLst/>
            <a:rect r="r" b="b" t="t" l="l"/>
            <a:pathLst>
              <a:path h="2057400" w="1993808">
                <a:moveTo>
                  <a:pt x="0" y="0"/>
                </a:moveTo>
                <a:lnTo>
                  <a:pt x="1993808" y="0"/>
                </a:lnTo>
                <a:lnTo>
                  <a:pt x="1993808"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417858">
            <a:off x="13973887" y="6993803"/>
            <a:ext cx="1741724" cy="1767432"/>
          </a:xfrm>
          <a:custGeom>
            <a:avLst/>
            <a:gdLst/>
            <a:ahLst/>
            <a:cxnLst/>
            <a:rect r="r" b="b" t="t" l="l"/>
            <a:pathLst>
              <a:path h="1767432" w="1741724">
                <a:moveTo>
                  <a:pt x="0" y="0"/>
                </a:moveTo>
                <a:lnTo>
                  <a:pt x="1741725" y="0"/>
                </a:lnTo>
                <a:lnTo>
                  <a:pt x="1741725" y="1767432"/>
                </a:lnTo>
                <a:lnTo>
                  <a:pt x="0" y="176743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547271">
            <a:off x="626238" y="4580441"/>
            <a:ext cx="1637406" cy="1708868"/>
          </a:xfrm>
          <a:custGeom>
            <a:avLst/>
            <a:gdLst/>
            <a:ahLst/>
            <a:cxnLst/>
            <a:rect r="r" b="b" t="t" l="l"/>
            <a:pathLst>
              <a:path h="1708868" w="1637406">
                <a:moveTo>
                  <a:pt x="0" y="0"/>
                </a:moveTo>
                <a:lnTo>
                  <a:pt x="1637406" y="0"/>
                </a:lnTo>
                <a:lnTo>
                  <a:pt x="1637406" y="1708867"/>
                </a:lnTo>
                <a:lnTo>
                  <a:pt x="0" y="17088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808354">
            <a:off x="16000291" y="3907893"/>
            <a:ext cx="1463768" cy="1930629"/>
          </a:xfrm>
          <a:custGeom>
            <a:avLst/>
            <a:gdLst/>
            <a:ahLst/>
            <a:cxnLst/>
            <a:rect r="r" b="b" t="t" l="l"/>
            <a:pathLst>
              <a:path h="1930629" w="1463768">
                <a:moveTo>
                  <a:pt x="0" y="0"/>
                </a:moveTo>
                <a:lnTo>
                  <a:pt x="1463768" y="0"/>
                </a:lnTo>
                <a:lnTo>
                  <a:pt x="1463768" y="1930629"/>
                </a:lnTo>
                <a:lnTo>
                  <a:pt x="0" y="193062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8" id="18"/>
          <p:cNvSpPr txBox="true"/>
          <p:nvPr/>
        </p:nvSpPr>
        <p:spPr>
          <a:xfrm rot="0">
            <a:off x="6480914" y="7857605"/>
            <a:ext cx="5326171" cy="340233"/>
          </a:xfrm>
          <a:prstGeom prst="rect">
            <a:avLst/>
          </a:prstGeom>
        </p:spPr>
        <p:txBody>
          <a:bodyPr anchor="t" rtlCol="false" tIns="0" lIns="0" bIns="0" rIns="0">
            <a:spAutoFit/>
          </a:bodyPr>
          <a:lstStyle/>
          <a:p>
            <a:pPr algn="ctr">
              <a:lnSpc>
                <a:spcPts val="2511"/>
              </a:lnSpc>
            </a:pPr>
            <a:r>
              <a:rPr lang="en-US" sz="2700">
                <a:solidFill>
                  <a:srgbClr val="483A00"/>
                </a:solidFill>
                <a:latin typeface="Kurale"/>
              </a:rPr>
              <a:t>Pemrograman Berorientasi Objek</a:t>
            </a:r>
          </a:p>
        </p:txBody>
      </p:sp>
      <p:sp>
        <p:nvSpPr>
          <p:cNvPr name="TextBox 19" id="19"/>
          <p:cNvSpPr txBox="true"/>
          <p:nvPr/>
        </p:nvSpPr>
        <p:spPr>
          <a:xfrm rot="0">
            <a:off x="5366716" y="5902152"/>
            <a:ext cx="7554567" cy="422275"/>
          </a:xfrm>
          <a:prstGeom prst="rect">
            <a:avLst/>
          </a:prstGeom>
        </p:spPr>
        <p:txBody>
          <a:bodyPr anchor="t" rtlCol="false" tIns="0" lIns="0" bIns="0" rIns="0">
            <a:spAutoFit/>
          </a:bodyPr>
          <a:lstStyle/>
          <a:p>
            <a:pPr algn="ctr">
              <a:lnSpc>
                <a:spcPts val="3499"/>
              </a:lnSpc>
            </a:pPr>
            <a:r>
              <a:rPr lang="en-US" sz="2499" u="sng">
                <a:solidFill>
                  <a:srgbClr val="0F62D5"/>
                </a:solidFill>
                <a:latin typeface="Canva Sans Bold"/>
              </a:rPr>
              <a:t>https://github.com/alyaNurhasanah/TA-PBO </a:t>
            </a:r>
          </a:p>
        </p:txBody>
      </p:sp>
      <p:sp>
        <p:nvSpPr>
          <p:cNvPr name="TextBox 20" id="20"/>
          <p:cNvSpPr txBox="true"/>
          <p:nvPr/>
        </p:nvSpPr>
        <p:spPr>
          <a:xfrm rot="0">
            <a:off x="6247917" y="6578763"/>
            <a:ext cx="5792166" cy="708135"/>
          </a:xfrm>
          <a:prstGeom prst="rect">
            <a:avLst/>
          </a:prstGeom>
        </p:spPr>
        <p:txBody>
          <a:bodyPr anchor="t" rtlCol="false" tIns="0" lIns="0" bIns="0" rIns="0">
            <a:spAutoFit/>
          </a:bodyPr>
          <a:lstStyle/>
          <a:p>
            <a:pPr algn="ctr">
              <a:lnSpc>
                <a:spcPts val="2730"/>
              </a:lnSpc>
            </a:pPr>
            <a:r>
              <a:rPr lang="en-US" sz="2936">
                <a:solidFill>
                  <a:srgbClr val="483A00"/>
                </a:solidFill>
                <a:latin typeface="Baloo Thambi"/>
              </a:rPr>
              <a:t>ALYA NURHASANAH (2200018333)</a:t>
            </a:r>
          </a:p>
          <a:p>
            <a:pPr algn="ctr">
              <a:lnSpc>
                <a:spcPts val="2730"/>
              </a:lnSpc>
            </a:pPr>
            <a:r>
              <a:rPr lang="en-US" sz="2936">
                <a:solidFill>
                  <a:srgbClr val="483A00"/>
                </a:solidFill>
                <a:latin typeface="Baloo Thambi"/>
              </a:rPr>
              <a:t>KELAS 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C5C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705446" cy="10509060"/>
          </a:xfrm>
          <a:custGeom>
            <a:avLst/>
            <a:gdLst/>
            <a:ahLst/>
            <a:cxnLst/>
            <a:rect r="r" b="b" t="t" l="l"/>
            <a:pathLst>
              <a:path h="10509060" w="18705446">
                <a:moveTo>
                  <a:pt x="0" y="0"/>
                </a:moveTo>
                <a:lnTo>
                  <a:pt x="18705446" y="0"/>
                </a:lnTo>
                <a:lnTo>
                  <a:pt x="18705446" y="10509060"/>
                </a:lnTo>
                <a:lnTo>
                  <a:pt x="0" y="105090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71515" y="1415537"/>
            <a:ext cx="17262559" cy="8364459"/>
            <a:chOff x="0" y="0"/>
            <a:chExt cx="4341807" cy="2103794"/>
          </a:xfrm>
        </p:grpSpPr>
        <p:sp>
          <p:nvSpPr>
            <p:cNvPr name="Freeform 4" id="4"/>
            <p:cNvSpPr/>
            <p:nvPr/>
          </p:nvSpPr>
          <p:spPr>
            <a:xfrm flipH="false" flipV="false" rot="0">
              <a:off x="0" y="0"/>
              <a:ext cx="4341807" cy="2103794"/>
            </a:xfrm>
            <a:custGeom>
              <a:avLst/>
              <a:gdLst/>
              <a:ahLst/>
              <a:cxnLst/>
              <a:rect r="r" b="b" t="t" l="l"/>
              <a:pathLst>
                <a:path h="2103794" w="4341807">
                  <a:moveTo>
                    <a:pt x="22873" y="0"/>
                  </a:moveTo>
                  <a:lnTo>
                    <a:pt x="4318934" y="0"/>
                  </a:lnTo>
                  <a:cubicBezTo>
                    <a:pt x="4325000" y="0"/>
                    <a:pt x="4330818" y="2410"/>
                    <a:pt x="4335107" y="6699"/>
                  </a:cubicBezTo>
                  <a:cubicBezTo>
                    <a:pt x="4339397" y="10989"/>
                    <a:pt x="4341807" y="16806"/>
                    <a:pt x="4341807" y="22873"/>
                  </a:cubicBezTo>
                  <a:lnTo>
                    <a:pt x="4341807" y="2080921"/>
                  </a:lnTo>
                  <a:cubicBezTo>
                    <a:pt x="4341807" y="2093553"/>
                    <a:pt x="4331566" y="2103794"/>
                    <a:pt x="4318934" y="2103794"/>
                  </a:cubicBezTo>
                  <a:lnTo>
                    <a:pt x="22873" y="2103794"/>
                  </a:lnTo>
                  <a:cubicBezTo>
                    <a:pt x="16806" y="2103794"/>
                    <a:pt x="10989" y="2101384"/>
                    <a:pt x="6699" y="2097095"/>
                  </a:cubicBezTo>
                  <a:cubicBezTo>
                    <a:pt x="2410" y="2092805"/>
                    <a:pt x="0" y="2086988"/>
                    <a:pt x="0" y="2080921"/>
                  </a:cubicBezTo>
                  <a:lnTo>
                    <a:pt x="0" y="22873"/>
                  </a:lnTo>
                  <a:cubicBezTo>
                    <a:pt x="0" y="16806"/>
                    <a:pt x="2410" y="10989"/>
                    <a:pt x="6699" y="6699"/>
                  </a:cubicBezTo>
                  <a:cubicBezTo>
                    <a:pt x="10989" y="2410"/>
                    <a:pt x="16806" y="0"/>
                    <a:pt x="22873" y="0"/>
                  </a:cubicBezTo>
                  <a:close/>
                </a:path>
              </a:pathLst>
            </a:custGeom>
            <a:solidFill>
              <a:srgbClr val="FFEDED"/>
            </a:solidFill>
            <a:ln w="38100" cap="rnd">
              <a:solidFill>
                <a:srgbClr val="000000"/>
              </a:solidFill>
              <a:prstDash val="solid"/>
              <a:round/>
            </a:ln>
          </p:spPr>
        </p:sp>
        <p:sp>
          <p:nvSpPr>
            <p:cNvPr name="TextBox 5" id="5"/>
            <p:cNvSpPr txBox="true"/>
            <p:nvPr/>
          </p:nvSpPr>
          <p:spPr>
            <a:xfrm>
              <a:off x="0" y="-38100"/>
              <a:ext cx="4341807" cy="214189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088931" y="613714"/>
            <a:ext cx="14163379" cy="1603646"/>
            <a:chOff x="0" y="0"/>
            <a:chExt cx="1406886" cy="159294"/>
          </a:xfrm>
        </p:grpSpPr>
        <p:sp>
          <p:nvSpPr>
            <p:cNvPr name="Freeform 7" id="7"/>
            <p:cNvSpPr/>
            <p:nvPr/>
          </p:nvSpPr>
          <p:spPr>
            <a:xfrm flipH="false" flipV="false" rot="0">
              <a:off x="0" y="0"/>
              <a:ext cx="1406886" cy="159294"/>
            </a:xfrm>
            <a:custGeom>
              <a:avLst/>
              <a:gdLst/>
              <a:ahLst/>
              <a:cxnLst/>
              <a:rect r="r" b="b" t="t" l="l"/>
              <a:pathLst>
                <a:path h="159294" w="1406886">
                  <a:moveTo>
                    <a:pt x="1406886" y="0"/>
                  </a:moveTo>
                  <a:lnTo>
                    <a:pt x="0" y="0"/>
                  </a:lnTo>
                  <a:lnTo>
                    <a:pt x="101600" y="79647"/>
                  </a:lnTo>
                  <a:lnTo>
                    <a:pt x="0" y="159294"/>
                  </a:lnTo>
                  <a:lnTo>
                    <a:pt x="1406886" y="159294"/>
                  </a:lnTo>
                  <a:lnTo>
                    <a:pt x="1305286" y="79647"/>
                  </a:lnTo>
                  <a:lnTo>
                    <a:pt x="1406886" y="0"/>
                  </a:lnTo>
                  <a:close/>
                </a:path>
              </a:pathLst>
            </a:custGeom>
            <a:solidFill>
              <a:srgbClr val="DBE0C2"/>
            </a:solidFill>
            <a:ln w="38100" cap="sq">
              <a:solidFill>
                <a:srgbClr val="000000"/>
              </a:solidFill>
              <a:prstDash val="solid"/>
              <a:miter/>
            </a:ln>
          </p:spPr>
        </p:sp>
        <p:sp>
          <p:nvSpPr>
            <p:cNvPr name="TextBox 8" id="8"/>
            <p:cNvSpPr txBox="true"/>
            <p:nvPr/>
          </p:nvSpPr>
          <p:spPr>
            <a:xfrm>
              <a:off x="88900" y="-38100"/>
              <a:ext cx="1229086" cy="19739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2595721" y="2303085"/>
            <a:ext cx="13014147" cy="7314618"/>
          </a:xfrm>
          <a:custGeom>
            <a:avLst/>
            <a:gdLst/>
            <a:ahLst/>
            <a:cxnLst/>
            <a:rect r="r" b="b" t="t" l="l"/>
            <a:pathLst>
              <a:path h="7314618" w="13014147">
                <a:moveTo>
                  <a:pt x="0" y="0"/>
                </a:moveTo>
                <a:lnTo>
                  <a:pt x="13014148" y="0"/>
                </a:lnTo>
                <a:lnTo>
                  <a:pt x="13014148" y="7314618"/>
                </a:lnTo>
                <a:lnTo>
                  <a:pt x="0" y="7314618"/>
                </a:lnTo>
                <a:lnTo>
                  <a:pt x="0" y="0"/>
                </a:lnTo>
                <a:close/>
              </a:path>
            </a:pathLst>
          </a:custGeom>
          <a:blipFill>
            <a:blip r:embed="rId4"/>
            <a:stretch>
              <a:fillRect l="0" t="0" r="0" b="0"/>
            </a:stretch>
          </a:blipFill>
        </p:spPr>
      </p:sp>
      <p:sp>
        <p:nvSpPr>
          <p:cNvPr name="TextBox 10" id="10"/>
          <p:cNvSpPr txBox="true"/>
          <p:nvPr/>
        </p:nvSpPr>
        <p:spPr>
          <a:xfrm rot="0">
            <a:off x="3137240" y="1066922"/>
            <a:ext cx="12066761" cy="878205"/>
          </a:xfrm>
          <a:prstGeom prst="rect">
            <a:avLst/>
          </a:prstGeom>
        </p:spPr>
        <p:txBody>
          <a:bodyPr anchor="t" rtlCol="false" tIns="0" lIns="0" bIns="0" rIns="0">
            <a:spAutoFit/>
          </a:bodyPr>
          <a:lstStyle/>
          <a:p>
            <a:pPr algn="ctr">
              <a:lnSpc>
                <a:spcPts val="6509"/>
              </a:lnSpc>
            </a:pPr>
            <a:r>
              <a:rPr lang="en-US" sz="6999">
                <a:solidFill>
                  <a:srgbClr val="483A00"/>
                </a:solidFill>
                <a:latin typeface="Baloo Thambi"/>
              </a:rPr>
              <a:t>SCREENSHOOT CODING DI IDE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C5C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705446" cy="10509060"/>
          </a:xfrm>
          <a:custGeom>
            <a:avLst/>
            <a:gdLst/>
            <a:ahLst/>
            <a:cxnLst/>
            <a:rect r="r" b="b" t="t" l="l"/>
            <a:pathLst>
              <a:path h="10509060" w="18705446">
                <a:moveTo>
                  <a:pt x="0" y="0"/>
                </a:moveTo>
                <a:lnTo>
                  <a:pt x="18705446" y="0"/>
                </a:lnTo>
                <a:lnTo>
                  <a:pt x="18705446" y="10509060"/>
                </a:lnTo>
                <a:lnTo>
                  <a:pt x="0" y="105090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71515" y="1415537"/>
            <a:ext cx="17262559" cy="8364459"/>
            <a:chOff x="0" y="0"/>
            <a:chExt cx="4341807" cy="2103794"/>
          </a:xfrm>
        </p:grpSpPr>
        <p:sp>
          <p:nvSpPr>
            <p:cNvPr name="Freeform 4" id="4"/>
            <p:cNvSpPr/>
            <p:nvPr/>
          </p:nvSpPr>
          <p:spPr>
            <a:xfrm flipH="false" flipV="false" rot="0">
              <a:off x="0" y="0"/>
              <a:ext cx="4341807" cy="2103794"/>
            </a:xfrm>
            <a:custGeom>
              <a:avLst/>
              <a:gdLst/>
              <a:ahLst/>
              <a:cxnLst/>
              <a:rect r="r" b="b" t="t" l="l"/>
              <a:pathLst>
                <a:path h="2103794" w="4341807">
                  <a:moveTo>
                    <a:pt x="22873" y="0"/>
                  </a:moveTo>
                  <a:lnTo>
                    <a:pt x="4318934" y="0"/>
                  </a:lnTo>
                  <a:cubicBezTo>
                    <a:pt x="4325000" y="0"/>
                    <a:pt x="4330818" y="2410"/>
                    <a:pt x="4335107" y="6699"/>
                  </a:cubicBezTo>
                  <a:cubicBezTo>
                    <a:pt x="4339397" y="10989"/>
                    <a:pt x="4341807" y="16806"/>
                    <a:pt x="4341807" y="22873"/>
                  </a:cubicBezTo>
                  <a:lnTo>
                    <a:pt x="4341807" y="2080921"/>
                  </a:lnTo>
                  <a:cubicBezTo>
                    <a:pt x="4341807" y="2093553"/>
                    <a:pt x="4331566" y="2103794"/>
                    <a:pt x="4318934" y="2103794"/>
                  </a:cubicBezTo>
                  <a:lnTo>
                    <a:pt x="22873" y="2103794"/>
                  </a:lnTo>
                  <a:cubicBezTo>
                    <a:pt x="16806" y="2103794"/>
                    <a:pt x="10989" y="2101384"/>
                    <a:pt x="6699" y="2097095"/>
                  </a:cubicBezTo>
                  <a:cubicBezTo>
                    <a:pt x="2410" y="2092805"/>
                    <a:pt x="0" y="2086988"/>
                    <a:pt x="0" y="2080921"/>
                  </a:cubicBezTo>
                  <a:lnTo>
                    <a:pt x="0" y="22873"/>
                  </a:lnTo>
                  <a:cubicBezTo>
                    <a:pt x="0" y="16806"/>
                    <a:pt x="2410" y="10989"/>
                    <a:pt x="6699" y="6699"/>
                  </a:cubicBezTo>
                  <a:cubicBezTo>
                    <a:pt x="10989" y="2410"/>
                    <a:pt x="16806" y="0"/>
                    <a:pt x="22873" y="0"/>
                  </a:cubicBezTo>
                  <a:close/>
                </a:path>
              </a:pathLst>
            </a:custGeom>
            <a:solidFill>
              <a:srgbClr val="FFEDED"/>
            </a:solidFill>
            <a:ln w="38100" cap="rnd">
              <a:solidFill>
                <a:srgbClr val="000000"/>
              </a:solidFill>
              <a:prstDash val="solid"/>
              <a:round/>
            </a:ln>
          </p:spPr>
        </p:sp>
        <p:sp>
          <p:nvSpPr>
            <p:cNvPr name="TextBox 5" id="5"/>
            <p:cNvSpPr txBox="true"/>
            <p:nvPr/>
          </p:nvSpPr>
          <p:spPr>
            <a:xfrm>
              <a:off x="0" y="-38100"/>
              <a:ext cx="4341807" cy="214189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088931" y="613714"/>
            <a:ext cx="14163379" cy="1603646"/>
            <a:chOff x="0" y="0"/>
            <a:chExt cx="1406886" cy="159294"/>
          </a:xfrm>
        </p:grpSpPr>
        <p:sp>
          <p:nvSpPr>
            <p:cNvPr name="Freeform 7" id="7"/>
            <p:cNvSpPr/>
            <p:nvPr/>
          </p:nvSpPr>
          <p:spPr>
            <a:xfrm flipH="false" flipV="false" rot="0">
              <a:off x="0" y="0"/>
              <a:ext cx="1406886" cy="159294"/>
            </a:xfrm>
            <a:custGeom>
              <a:avLst/>
              <a:gdLst/>
              <a:ahLst/>
              <a:cxnLst/>
              <a:rect r="r" b="b" t="t" l="l"/>
              <a:pathLst>
                <a:path h="159294" w="1406886">
                  <a:moveTo>
                    <a:pt x="1406886" y="0"/>
                  </a:moveTo>
                  <a:lnTo>
                    <a:pt x="0" y="0"/>
                  </a:lnTo>
                  <a:lnTo>
                    <a:pt x="101600" y="79647"/>
                  </a:lnTo>
                  <a:lnTo>
                    <a:pt x="0" y="159294"/>
                  </a:lnTo>
                  <a:lnTo>
                    <a:pt x="1406886" y="159294"/>
                  </a:lnTo>
                  <a:lnTo>
                    <a:pt x="1305286" y="79647"/>
                  </a:lnTo>
                  <a:lnTo>
                    <a:pt x="1406886" y="0"/>
                  </a:lnTo>
                  <a:close/>
                </a:path>
              </a:pathLst>
            </a:custGeom>
            <a:solidFill>
              <a:srgbClr val="DBE0C2"/>
            </a:solidFill>
            <a:ln w="38100" cap="sq">
              <a:solidFill>
                <a:srgbClr val="000000"/>
              </a:solidFill>
              <a:prstDash val="solid"/>
              <a:miter/>
            </a:ln>
          </p:spPr>
        </p:sp>
        <p:sp>
          <p:nvSpPr>
            <p:cNvPr name="TextBox 8" id="8"/>
            <p:cNvSpPr txBox="true"/>
            <p:nvPr/>
          </p:nvSpPr>
          <p:spPr>
            <a:xfrm>
              <a:off x="88900" y="-38100"/>
              <a:ext cx="1229086" cy="19739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2595721" y="2312610"/>
            <a:ext cx="13014147" cy="7314618"/>
          </a:xfrm>
          <a:custGeom>
            <a:avLst/>
            <a:gdLst/>
            <a:ahLst/>
            <a:cxnLst/>
            <a:rect r="r" b="b" t="t" l="l"/>
            <a:pathLst>
              <a:path h="7314618" w="13014147">
                <a:moveTo>
                  <a:pt x="0" y="0"/>
                </a:moveTo>
                <a:lnTo>
                  <a:pt x="13014148" y="0"/>
                </a:lnTo>
                <a:lnTo>
                  <a:pt x="13014148" y="7314618"/>
                </a:lnTo>
                <a:lnTo>
                  <a:pt x="0" y="7314618"/>
                </a:lnTo>
                <a:lnTo>
                  <a:pt x="0" y="0"/>
                </a:lnTo>
                <a:close/>
              </a:path>
            </a:pathLst>
          </a:custGeom>
          <a:blipFill>
            <a:blip r:embed="rId4"/>
            <a:stretch>
              <a:fillRect l="0" t="0" r="0" b="0"/>
            </a:stretch>
          </a:blipFill>
        </p:spPr>
      </p:sp>
      <p:sp>
        <p:nvSpPr>
          <p:cNvPr name="TextBox 10" id="10"/>
          <p:cNvSpPr txBox="true"/>
          <p:nvPr/>
        </p:nvSpPr>
        <p:spPr>
          <a:xfrm rot="0">
            <a:off x="3137240" y="1066922"/>
            <a:ext cx="12066761" cy="878205"/>
          </a:xfrm>
          <a:prstGeom prst="rect">
            <a:avLst/>
          </a:prstGeom>
        </p:spPr>
        <p:txBody>
          <a:bodyPr anchor="t" rtlCol="false" tIns="0" lIns="0" bIns="0" rIns="0">
            <a:spAutoFit/>
          </a:bodyPr>
          <a:lstStyle/>
          <a:p>
            <a:pPr algn="ctr">
              <a:lnSpc>
                <a:spcPts val="6509"/>
              </a:lnSpc>
            </a:pPr>
            <a:r>
              <a:rPr lang="en-US" sz="6999">
                <a:solidFill>
                  <a:srgbClr val="483A00"/>
                </a:solidFill>
                <a:latin typeface="Baloo Thambi"/>
              </a:rPr>
              <a:t>SCREENSHOOT CODING DI IDE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C5C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705446" cy="10509060"/>
          </a:xfrm>
          <a:custGeom>
            <a:avLst/>
            <a:gdLst/>
            <a:ahLst/>
            <a:cxnLst/>
            <a:rect r="r" b="b" t="t" l="l"/>
            <a:pathLst>
              <a:path h="10509060" w="18705446">
                <a:moveTo>
                  <a:pt x="0" y="0"/>
                </a:moveTo>
                <a:lnTo>
                  <a:pt x="18705446" y="0"/>
                </a:lnTo>
                <a:lnTo>
                  <a:pt x="18705446" y="10509060"/>
                </a:lnTo>
                <a:lnTo>
                  <a:pt x="0" y="105090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71515" y="1415537"/>
            <a:ext cx="17262559" cy="8364459"/>
            <a:chOff x="0" y="0"/>
            <a:chExt cx="4341807" cy="2103794"/>
          </a:xfrm>
        </p:grpSpPr>
        <p:sp>
          <p:nvSpPr>
            <p:cNvPr name="Freeform 4" id="4"/>
            <p:cNvSpPr/>
            <p:nvPr/>
          </p:nvSpPr>
          <p:spPr>
            <a:xfrm flipH="false" flipV="false" rot="0">
              <a:off x="0" y="0"/>
              <a:ext cx="4341807" cy="2103794"/>
            </a:xfrm>
            <a:custGeom>
              <a:avLst/>
              <a:gdLst/>
              <a:ahLst/>
              <a:cxnLst/>
              <a:rect r="r" b="b" t="t" l="l"/>
              <a:pathLst>
                <a:path h="2103794" w="4341807">
                  <a:moveTo>
                    <a:pt x="22873" y="0"/>
                  </a:moveTo>
                  <a:lnTo>
                    <a:pt x="4318934" y="0"/>
                  </a:lnTo>
                  <a:cubicBezTo>
                    <a:pt x="4325000" y="0"/>
                    <a:pt x="4330818" y="2410"/>
                    <a:pt x="4335107" y="6699"/>
                  </a:cubicBezTo>
                  <a:cubicBezTo>
                    <a:pt x="4339397" y="10989"/>
                    <a:pt x="4341807" y="16806"/>
                    <a:pt x="4341807" y="22873"/>
                  </a:cubicBezTo>
                  <a:lnTo>
                    <a:pt x="4341807" y="2080921"/>
                  </a:lnTo>
                  <a:cubicBezTo>
                    <a:pt x="4341807" y="2093553"/>
                    <a:pt x="4331566" y="2103794"/>
                    <a:pt x="4318934" y="2103794"/>
                  </a:cubicBezTo>
                  <a:lnTo>
                    <a:pt x="22873" y="2103794"/>
                  </a:lnTo>
                  <a:cubicBezTo>
                    <a:pt x="16806" y="2103794"/>
                    <a:pt x="10989" y="2101384"/>
                    <a:pt x="6699" y="2097095"/>
                  </a:cubicBezTo>
                  <a:cubicBezTo>
                    <a:pt x="2410" y="2092805"/>
                    <a:pt x="0" y="2086988"/>
                    <a:pt x="0" y="2080921"/>
                  </a:cubicBezTo>
                  <a:lnTo>
                    <a:pt x="0" y="22873"/>
                  </a:lnTo>
                  <a:cubicBezTo>
                    <a:pt x="0" y="16806"/>
                    <a:pt x="2410" y="10989"/>
                    <a:pt x="6699" y="6699"/>
                  </a:cubicBezTo>
                  <a:cubicBezTo>
                    <a:pt x="10989" y="2410"/>
                    <a:pt x="16806" y="0"/>
                    <a:pt x="22873" y="0"/>
                  </a:cubicBezTo>
                  <a:close/>
                </a:path>
              </a:pathLst>
            </a:custGeom>
            <a:solidFill>
              <a:srgbClr val="FFEDED"/>
            </a:solidFill>
            <a:ln w="38100" cap="rnd">
              <a:solidFill>
                <a:srgbClr val="000000"/>
              </a:solidFill>
              <a:prstDash val="solid"/>
              <a:round/>
            </a:ln>
          </p:spPr>
        </p:sp>
        <p:sp>
          <p:nvSpPr>
            <p:cNvPr name="TextBox 5" id="5"/>
            <p:cNvSpPr txBox="true"/>
            <p:nvPr/>
          </p:nvSpPr>
          <p:spPr>
            <a:xfrm>
              <a:off x="0" y="-38100"/>
              <a:ext cx="4341807" cy="214189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088931" y="613714"/>
            <a:ext cx="14163379" cy="1603646"/>
            <a:chOff x="0" y="0"/>
            <a:chExt cx="1406886" cy="159294"/>
          </a:xfrm>
        </p:grpSpPr>
        <p:sp>
          <p:nvSpPr>
            <p:cNvPr name="Freeform 7" id="7"/>
            <p:cNvSpPr/>
            <p:nvPr/>
          </p:nvSpPr>
          <p:spPr>
            <a:xfrm flipH="false" flipV="false" rot="0">
              <a:off x="0" y="0"/>
              <a:ext cx="1406886" cy="159294"/>
            </a:xfrm>
            <a:custGeom>
              <a:avLst/>
              <a:gdLst/>
              <a:ahLst/>
              <a:cxnLst/>
              <a:rect r="r" b="b" t="t" l="l"/>
              <a:pathLst>
                <a:path h="159294" w="1406886">
                  <a:moveTo>
                    <a:pt x="1406886" y="0"/>
                  </a:moveTo>
                  <a:lnTo>
                    <a:pt x="0" y="0"/>
                  </a:lnTo>
                  <a:lnTo>
                    <a:pt x="101600" y="79647"/>
                  </a:lnTo>
                  <a:lnTo>
                    <a:pt x="0" y="159294"/>
                  </a:lnTo>
                  <a:lnTo>
                    <a:pt x="1406886" y="159294"/>
                  </a:lnTo>
                  <a:lnTo>
                    <a:pt x="1305286" y="79647"/>
                  </a:lnTo>
                  <a:lnTo>
                    <a:pt x="1406886" y="0"/>
                  </a:lnTo>
                  <a:close/>
                </a:path>
              </a:pathLst>
            </a:custGeom>
            <a:solidFill>
              <a:srgbClr val="DBE0C2"/>
            </a:solidFill>
            <a:ln w="38100" cap="sq">
              <a:solidFill>
                <a:srgbClr val="000000"/>
              </a:solidFill>
              <a:prstDash val="solid"/>
              <a:miter/>
            </a:ln>
          </p:spPr>
        </p:sp>
        <p:sp>
          <p:nvSpPr>
            <p:cNvPr name="TextBox 8" id="8"/>
            <p:cNvSpPr txBox="true"/>
            <p:nvPr/>
          </p:nvSpPr>
          <p:spPr>
            <a:xfrm>
              <a:off x="88900" y="-38100"/>
              <a:ext cx="1229086" cy="19739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2845650" y="2322135"/>
            <a:ext cx="13014147" cy="7314618"/>
          </a:xfrm>
          <a:custGeom>
            <a:avLst/>
            <a:gdLst/>
            <a:ahLst/>
            <a:cxnLst/>
            <a:rect r="r" b="b" t="t" l="l"/>
            <a:pathLst>
              <a:path h="7314618" w="13014147">
                <a:moveTo>
                  <a:pt x="0" y="0"/>
                </a:moveTo>
                <a:lnTo>
                  <a:pt x="13014147" y="0"/>
                </a:lnTo>
                <a:lnTo>
                  <a:pt x="13014147" y="7314618"/>
                </a:lnTo>
                <a:lnTo>
                  <a:pt x="0" y="7314618"/>
                </a:lnTo>
                <a:lnTo>
                  <a:pt x="0" y="0"/>
                </a:lnTo>
                <a:close/>
              </a:path>
            </a:pathLst>
          </a:custGeom>
          <a:blipFill>
            <a:blip r:embed="rId4"/>
            <a:stretch>
              <a:fillRect l="0" t="0" r="0" b="0"/>
            </a:stretch>
          </a:blipFill>
        </p:spPr>
      </p:sp>
      <p:sp>
        <p:nvSpPr>
          <p:cNvPr name="TextBox 10" id="10"/>
          <p:cNvSpPr txBox="true"/>
          <p:nvPr/>
        </p:nvSpPr>
        <p:spPr>
          <a:xfrm rot="0">
            <a:off x="3137240" y="1066922"/>
            <a:ext cx="12066761" cy="878205"/>
          </a:xfrm>
          <a:prstGeom prst="rect">
            <a:avLst/>
          </a:prstGeom>
        </p:spPr>
        <p:txBody>
          <a:bodyPr anchor="t" rtlCol="false" tIns="0" lIns="0" bIns="0" rIns="0">
            <a:spAutoFit/>
          </a:bodyPr>
          <a:lstStyle/>
          <a:p>
            <a:pPr algn="ctr">
              <a:lnSpc>
                <a:spcPts val="6509"/>
              </a:lnSpc>
            </a:pPr>
            <a:r>
              <a:rPr lang="en-US" sz="6999">
                <a:solidFill>
                  <a:srgbClr val="483A00"/>
                </a:solidFill>
                <a:latin typeface="Baloo Thambi"/>
              </a:rPr>
              <a:t>SCREENSHOOT CODING DI IDE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C5C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705446" cy="10509060"/>
          </a:xfrm>
          <a:custGeom>
            <a:avLst/>
            <a:gdLst/>
            <a:ahLst/>
            <a:cxnLst/>
            <a:rect r="r" b="b" t="t" l="l"/>
            <a:pathLst>
              <a:path h="10509060" w="18705446">
                <a:moveTo>
                  <a:pt x="0" y="0"/>
                </a:moveTo>
                <a:lnTo>
                  <a:pt x="18705446" y="0"/>
                </a:lnTo>
                <a:lnTo>
                  <a:pt x="18705446" y="10509060"/>
                </a:lnTo>
                <a:lnTo>
                  <a:pt x="0" y="105090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71515" y="1415537"/>
            <a:ext cx="17262559" cy="8364459"/>
            <a:chOff x="0" y="0"/>
            <a:chExt cx="4341807" cy="2103794"/>
          </a:xfrm>
        </p:grpSpPr>
        <p:sp>
          <p:nvSpPr>
            <p:cNvPr name="Freeform 4" id="4"/>
            <p:cNvSpPr/>
            <p:nvPr/>
          </p:nvSpPr>
          <p:spPr>
            <a:xfrm flipH="false" flipV="false" rot="0">
              <a:off x="0" y="0"/>
              <a:ext cx="4341807" cy="2103794"/>
            </a:xfrm>
            <a:custGeom>
              <a:avLst/>
              <a:gdLst/>
              <a:ahLst/>
              <a:cxnLst/>
              <a:rect r="r" b="b" t="t" l="l"/>
              <a:pathLst>
                <a:path h="2103794" w="4341807">
                  <a:moveTo>
                    <a:pt x="22873" y="0"/>
                  </a:moveTo>
                  <a:lnTo>
                    <a:pt x="4318934" y="0"/>
                  </a:lnTo>
                  <a:cubicBezTo>
                    <a:pt x="4325000" y="0"/>
                    <a:pt x="4330818" y="2410"/>
                    <a:pt x="4335107" y="6699"/>
                  </a:cubicBezTo>
                  <a:cubicBezTo>
                    <a:pt x="4339397" y="10989"/>
                    <a:pt x="4341807" y="16806"/>
                    <a:pt x="4341807" y="22873"/>
                  </a:cubicBezTo>
                  <a:lnTo>
                    <a:pt x="4341807" y="2080921"/>
                  </a:lnTo>
                  <a:cubicBezTo>
                    <a:pt x="4341807" y="2093553"/>
                    <a:pt x="4331566" y="2103794"/>
                    <a:pt x="4318934" y="2103794"/>
                  </a:cubicBezTo>
                  <a:lnTo>
                    <a:pt x="22873" y="2103794"/>
                  </a:lnTo>
                  <a:cubicBezTo>
                    <a:pt x="16806" y="2103794"/>
                    <a:pt x="10989" y="2101384"/>
                    <a:pt x="6699" y="2097095"/>
                  </a:cubicBezTo>
                  <a:cubicBezTo>
                    <a:pt x="2410" y="2092805"/>
                    <a:pt x="0" y="2086988"/>
                    <a:pt x="0" y="2080921"/>
                  </a:cubicBezTo>
                  <a:lnTo>
                    <a:pt x="0" y="22873"/>
                  </a:lnTo>
                  <a:cubicBezTo>
                    <a:pt x="0" y="16806"/>
                    <a:pt x="2410" y="10989"/>
                    <a:pt x="6699" y="6699"/>
                  </a:cubicBezTo>
                  <a:cubicBezTo>
                    <a:pt x="10989" y="2410"/>
                    <a:pt x="16806" y="0"/>
                    <a:pt x="22873" y="0"/>
                  </a:cubicBezTo>
                  <a:close/>
                </a:path>
              </a:pathLst>
            </a:custGeom>
            <a:solidFill>
              <a:srgbClr val="FFEDED"/>
            </a:solidFill>
            <a:ln w="38100" cap="rnd">
              <a:solidFill>
                <a:srgbClr val="000000"/>
              </a:solidFill>
              <a:prstDash val="solid"/>
              <a:round/>
            </a:ln>
          </p:spPr>
        </p:sp>
        <p:sp>
          <p:nvSpPr>
            <p:cNvPr name="TextBox 5" id="5"/>
            <p:cNvSpPr txBox="true"/>
            <p:nvPr/>
          </p:nvSpPr>
          <p:spPr>
            <a:xfrm>
              <a:off x="0" y="-38100"/>
              <a:ext cx="4341807" cy="214189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088931" y="613714"/>
            <a:ext cx="14163379" cy="1603646"/>
            <a:chOff x="0" y="0"/>
            <a:chExt cx="1406886" cy="159294"/>
          </a:xfrm>
        </p:grpSpPr>
        <p:sp>
          <p:nvSpPr>
            <p:cNvPr name="Freeform 7" id="7"/>
            <p:cNvSpPr/>
            <p:nvPr/>
          </p:nvSpPr>
          <p:spPr>
            <a:xfrm flipH="false" flipV="false" rot="0">
              <a:off x="0" y="0"/>
              <a:ext cx="1406886" cy="159294"/>
            </a:xfrm>
            <a:custGeom>
              <a:avLst/>
              <a:gdLst/>
              <a:ahLst/>
              <a:cxnLst/>
              <a:rect r="r" b="b" t="t" l="l"/>
              <a:pathLst>
                <a:path h="159294" w="1406886">
                  <a:moveTo>
                    <a:pt x="1406886" y="0"/>
                  </a:moveTo>
                  <a:lnTo>
                    <a:pt x="0" y="0"/>
                  </a:lnTo>
                  <a:lnTo>
                    <a:pt x="101600" y="79647"/>
                  </a:lnTo>
                  <a:lnTo>
                    <a:pt x="0" y="159294"/>
                  </a:lnTo>
                  <a:lnTo>
                    <a:pt x="1406886" y="159294"/>
                  </a:lnTo>
                  <a:lnTo>
                    <a:pt x="1305286" y="79647"/>
                  </a:lnTo>
                  <a:lnTo>
                    <a:pt x="1406886" y="0"/>
                  </a:lnTo>
                  <a:close/>
                </a:path>
              </a:pathLst>
            </a:custGeom>
            <a:solidFill>
              <a:srgbClr val="DBE0C2"/>
            </a:solidFill>
            <a:ln w="38100" cap="sq">
              <a:solidFill>
                <a:srgbClr val="000000"/>
              </a:solidFill>
              <a:prstDash val="solid"/>
              <a:miter/>
            </a:ln>
          </p:spPr>
        </p:sp>
        <p:sp>
          <p:nvSpPr>
            <p:cNvPr name="TextBox 8" id="8"/>
            <p:cNvSpPr txBox="true"/>
            <p:nvPr/>
          </p:nvSpPr>
          <p:spPr>
            <a:xfrm>
              <a:off x="88900" y="-38100"/>
              <a:ext cx="1229086" cy="19739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2845650" y="2312978"/>
            <a:ext cx="13014147" cy="7314618"/>
          </a:xfrm>
          <a:custGeom>
            <a:avLst/>
            <a:gdLst/>
            <a:ahLst/>
            <a:cxnLst/>
            <a:rect r="r" b="b" t="t" l="l"/>
            <a:pathLst>
              <a:path h="7314618" w="13014147">
                <a:moveTo>
                  <a:pt x="0" y="0"/>
                </a:moveTo>
                <a:lnTo>
                  <a:pt x="13014147" y="0"/>
                </a:lnTo>
                <a:lnTo>
                  <a:pt x="13014147" y="7314618"/>
                </a:lnTo>
                <a:lnTo>
                  <a:pt x="0" y="7314618"/>
                </a:lnTo>
                <a:lnTo>
                  <a:pt x="0" y="0"/>
                </a:lnTo>
                <a:close/>
              </a:path>
            </a:pathLst>
          </a:custGeom>
          <a:blipFill>
            <a:blip r:embed="rId4"/>
            <a:stretch>
              <a:fillRect l="0" t="0" r="0" b="0"/>
            </a:stretch>
          </a:blipFill>
        </p:spPr>
      </p:sp>
      <p:sp>
        <p:nvSpPr>
          <p:cNvPr name="TextBox 10" id="10"/>
          <p:cNvSpPr txBox="true"/>
          <p:nvPr/>
        </p:nvSpPr>
        <p:spPr>
          <a:xfrm rot="0">
            <a:off x="3137240" y="1066922"/>
            <a:ext cx="12066761" cy="878205"/>
          </a:xfrm>
          <a:prstGeom prst="rect">
            <a:avLst/>
          </a:prstGeom>
        </p:spPr>
        <p:txBody>
          <a:bodyPr anchor="t" rtlCol="false" tIns="0" lIns="0" bIns="0" rIns="0">
            <a:spAutoFit/>
          </a:bodyPr>
          <a:lstStyle/>
          <a:p>
            <a:pPr algn="ctr">
              <a:lnSpc>
                <a:spcPts val="6509"/>
              </a:lnSpc>
            </a:pPr>
            <a:r>
              <a:rPr lang="en-US" sz="6999">
                <a:solidFill>
                  <a:srgbClr val="483A00"/>
                </a:solidFill>
                <a:latin typeface="Baloo Thambi"/>
              </a:rPr>
              <a:t>TAMPILAN LUARAN PROGRAM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C5C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705446" cy="10509060"/>
          </a:xfrm>
          <a:custGeom>
            <a:avLst/>
            <a:gdLst/>
            <a:ahLst/>
            <a:cxnLst/>
            <a:rect r="r" b="b" t="t" l="l"/>
            <a:pathLst>
              <a:path h="10509060" w="18705446">
                <a:moveTo>
                  <a:pt x="0" y="0"/>
                </a:moveTo>
                <a:lnTo>
                  <a:pt x="18705446" y="0"/>
                </a:lnTo>
                <a:lnTo>
                  <a:pt x="18705446" y="10509060"/>
                </a:lnTo>
                <a:lnTo>
                  <a:pt x="0" y="105090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71515" y="1415537"/>
            <a:ext cx="17262559" cy="8364459"/>
            <a:chOff x="0" y="0"/>
            <a:chExt cx="4341807" cy="2103794"/>
          </a:xfrm>
        </p:grpSpPr>
        <p:sp>
          <p:nvSpPr>
            <p:cNvPr name="Freeform 4" id="4"/>
            <p:cNvSpPr/>
            <p:nvPr/>
          </p:nvSpPr>
          <p:spPr>
            <a:xfrm flipH="false" flipV="false" rot="0">
              <a:off x="0" y="0"/>
              <a:ext cx="4341807" cy="2103794"/>
            </a:xfrm>
            <a:custGeom>
              <a:avLst/>
              <a:gdLst/>
              <a:ahLst/>
              <a:cxnLst/>
              <a:rect r="r" b="b" t="t" l="l"/>
              <a:pathLst>
                <a:path h="2103794" w="4341807">
                  <a:moveTo>
                    <a:pt x="22873" y="0"/>
                  </a:moveTo>
                  <a:lnTo>
                    <a:pt x="4318934" y="0"/>
                  </a:lnTo>
                  <a:cubicBezTo>
                    <a:pt x="4325000" y="0"/>
                    <a:pt x="4330818" y="2410"/>
                    <a:pt x="4335107" y="6699"/>
                  </a:cubicBezTo>
                  <a:cubicBezTo>
                    <a:pt x="4339397" y="10989"/>
                    <a:pt x="4341807" y="16806"/>
                    <a:pt x="4341807" y="22873"/>
                  </a:cubicBezTo>
                  <a:lnTo>
                    <a:pt x="4341807" y="2080921"/>
                  </a:lnTo>
                  <a:cubicBezTo>
                    <a:pt x="4341807" y="2093553"/>
                    <a:pt x="4331566" y="2103794"/>
                    <a:pt x="4318934" y="2103794"/>
                  </a:cubicBezTo>
                  <a:lnTo>
                    <a:pt x="22873" y="2103794"/>
                  </a:lnTo>
                  <a:cubicBezTo>
                    <a:pt x="16806" y="2103794"/>
                    <a:pt x="10989" y="2101384"/>
                    <a:pt x="6699" y="2097095"/>
                  </a:cubicBezTo>
                  <a:cubicBezTo>
                    <a:pt x="2410" y="2092805"/>
                    <a:pt x="0" y="2086988"/>
                    <a:pt x="0" y="2080921"/>
                  </a:cubicBezTo>
                  <a:lnTo>
                    <a:pt x="0" y="22873"/>
                  </a:lnTo>
                  <a:cubicBezTo>
                    <a:pt x="0" y="16806"/>
                    <a:pt x="2410" y="10989"/>
                    <a:pt x="6699" y="6699"/>
                  </a:cubicBezTo>
                  <a:cubicBezTo>
                    <a:pt x="10989" y="2410"/>
                    <a:pt x="16806" y="0"/>
                    <a:pt x="22873" y="0"/>
                  </a:cubicBezTo>
                  <a:close/>
                </a:path>
              </a:pathLst>
            </a:custGeom>
            <a:solidFill>
              <a:srgbClr val="FFEDED"/>
            </a:solidFill>
            <a:ln w="38100" cap="rnd">
              <a:solidFill>
                <a:srgbClr val="000000"/>
              </a:solidFill>
              <a:prstDash val="solid"/>
              <a:round/>
            </a:ln>
          </p:spPr>
        </p:sp>
        <p:sp>
          <p:nvSpPr>
            <p:cNvPr name="TextBox 5" id="5"/>
            <p:cNvSpPr txBox="true"/>
            <p:nvPr/>
          </p:nvSpPr>
          <p:spPr>
            <a:xfrm>
              <a:off x="0" y="-38100"/>
              <a:ext cx="4341807" cy="214189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088931" y="613714"/>
            <a:ext cx="14163379" cy="1603646"/>
            <a:chOff x="0" y="0"/>
            <a:chExt cx="1406886" cy="159294"/>
          </a:xfrm>
        </p:grpSpPr>
        <p:sp>
          <p:nvSpPr>
            <p:cNvPr name="Freeform 7" id="7"/>
            <p:cNvSpPr/>
            <p:nvPr/>
          </p:nvSpPr>
          <p:spPr>
            <a:xfrm flipH="false" flipV="false" rot="0">
              <a:off x="0" y="0"/>
              <a:ext cx="1406886" cy="159294"/>
            </a:xfrm>
            <a:custGeom>
              <a:avLst/>
              <a:gdLst/>
              <a:ahLst/>
              <a:cxnLst/>
              <a:rect r="r" b="b" t="t" l="l"/>
              <a:pathLst>
                <a:path h="159294" w="1406886">
                  <a:moveTo>
                    <a:pt x="1406886" y="0"/>
                  </a:moveTo>
                  <a:lnTo>
                    <a:pt x="0" y="0"/>
                  </a:lnTo>
                  <a:lnTo>
                    <a:pt x="101600" y="79647"/>
                  </a:lnTo>
                  <a:lnTo>
                    <a:pt x="0" y="159294"/>
                  </a:lnTo>
                  <a:lnTo>
                    <a:pt x="1406886" y="159294"/>
                  </a:lnTo>
                  <a:lnTo>
                    <a:pt x="1305286" y="79647"/>
                  </a:lnTo>
                  <a:lnTo>
                    <a:pt x="1406886" y="0"/>
                  </a:lnTo>
                  <a:close/>
                </a:path>
              </a:pathLst>
            </a:custGeom>
            <a:solidFill>
              <a:srgbClr val="DBE0C2"/>
            </a:solidFill>
            <a:ln w="38100" cap="sq">
              <a:solidFill>
                <a:srgbClr val="000000"/>
              </a:solidFill>
              <a:prstDash val="solid"/>
              <a:miter/>
            </a:ln>
          </p:spPr>
        </p:sp>
        <p:sp>
          <p:nvSpPr>
            <p:cNvPr name="TextBox 8" id="8"/>
            <p:cNvSpPr txBox="true"/>
            <p:nvPr/>
          </p:nvSpPr>
          <p:spPr>
            <a:xfrm>
              <a:off x="88900" y="-38100"/>
              <a:ext cx="1229086" cy="19739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2845650" y="2322503"/>
            <a:ext cx="13014147" cy="7314618"/>
          </a:xfrm>
          <a:custGeom>
            <a:avLst/>
            <a:gdLst/>
            <a:ahLst/>
            <a:cxnLst/>
            <a:rect r="r" b="b" t="t" l="l"/>
            <a:pathLst>
              <a:path h="7314618" w="13014147">
                <a:moveTo>
                  <a:pt x="0" y="0"/>
                </a:moveTo>
                <a:lnTo>
                  <a:pt x="13014147" y="0"/>
                </a:lnTo>
                <a:lnTo>
                  <a:pt x="13014147" y="7314618"/>
                </a:lnTo>
                <a:lnTo>
                  <a:pt x="0" y="7314618"/>
                </a:lnTo>
                <a:lnTo>
                  <a:pt x="0" y="0"/>
                </a:lnTo>
                <a:close/>
              </a:path>
            </a:pathLst>
          </a:custGeom>
          <a:blipFill>
            <a:blip r:embed="rId4"/>
            <a:stretch>
              <a:fillRect l="0" t="0" r="0" b="0"/>
            </a:stretch>
          </a:blipFill>
        </p:spPr>
      </p:sp>
      <p:sp>
        <p:nvSpPr>
          <p:cNvPr name="TextBox 10" id="10"/>
          <p:cNvSpPr txBox="true"/>
          <p:nvPr/>
        </p:nvSpPr>
        <p:spPr>
          <a:xfrm rot="0">
            <a:off x="3137240" y="1066922"/>
            <a:ext cx="12066761" cy="878205"/>
          </a:xfrm>
          <a:prstGeom prst="rect">
            <a:avLst/>
          </a:prstGeom>
        </p:spPr>
        <p:txBody>
          <a:bodyPr anchor="t" rtlCol="false" tIns="0" lIns="0" bIns="0" rIns="0">
            <a:spAutoFit/>
          </a:bodyPr>
          <a:lstStyle/>
          <a:p>
            <a:pPr algn="ctr">
              <a:lnSpc>
                <a:spcPts val="6509"/>
              </a:lnSpc>
            </a:pPr>
            <a:r>
              <a:rPr lang="en-US" sz="6999">
                <a:solidFill>
                  <a:srgbClr val="483A00"/>
                </a:solidFill>
                <a:latin typeface="Baloo Thambi"/>
              </a:rPr>
              <a:t>TAMPILAN LUARAN PROGRAM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C5C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705446" cy="10509060"/>
          </a:xfrm>
          <a:custGeom>
            <a:avLst/>
            <a:gdLst/>
            <a:ahLst/>
            <a:cxnLst/>
            <a:rect r="r" b="b" t="t" l="l"/>
            <a:pathLst>
              <a:path h="10509060" w="18705446">
                <a:moveTo>
                  <a:pt x="0" y="0"/>
                </a:moveTo>
                <a:lnTo>
                  <a:pt x="18705446" y="0"/>
                </a:lnTo>
                <a:lnTo>
                  <a:pt x="18705446" y="10509060"/>
                </a:lnTo>
                <a:lnTo>
                  <a:pt x="0" y="105090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71515" y="1415537"/>
            <a:ext cx="17262559" cy="8364459"/>
            <a:chOff x="0" y="0"/>
            <a:chExt cx="4341807" cy="2103794"/>
          </a:xfrm>
        </p:grpSpPr>
        <p:sp>
          <p:nvSpPr>
            <p:cNvPr name="Freeform 4" id="4"/>
            <p:cNvSpPr/>
            <p:nvPr/>
          </p:nvSpPr>
          <p:spPr>
            <a:xfrm flipH="false" flipV="false" rot="0">
              <a:off x="0" y="0"/>
              <a:ext cx="4341807" cy="2103794"/>
            </a:xfrm>
            <a:custGeom>
              <a:avLst/>
              <a:gdLst/>
              <a:ahLst/>
              <a:cxnLst/>
              <a:rect r="r" b="b" t="t" l="l"/>
              <a:pathLst>
                <a:path h="2103794" w="4341807">
                  <a:moveTo>
                    <a:pt x="22873" y="0"/>
                  </a:moveTo>
                  <a:lnTo>
                    <a:pt x="4318934" y="0"/>
                  </a:lnTo>
                  <a:cubicBezTo>
                    <a:pt x="4325000" y="0"/>
                    <a:pt x="4330818" y="2410"/>
                    <a:pt x="4335107" y="6699"/>
                  </a:cubicBezTo>
                  <a:cubicBezTo>
                    <a:pt x="4339397" y="10989"/>
                    <a:pt x="4341807" y="16806"/>
                    <a:pt x="4341807" y="22873"/>
                  </a:cubicBezTo>
                  <a:lnTo>
                    <a:pt x="4341807" y="2080921"/>
                  </a:lnTo>
                  <a:cubicBezTo>
                    <a:pt x="4341807" y="2093553"/>
                    <a:pt x="4331566" y="2103794"/>
                    <a:pt x="4318934" y="2103794"/>
                  </a:cubicBezTo>
                  <a:lnTo>
                    <a:pt x="22873" y="2103794"/>
                  </a:lnTo>
                  <a:cubicBezTo>
                    <a:pt x="16806" y="2103794"/>
                    <a:pt x="10989" y="2101384"/>
                    <a:pt x="6699" y="2097095"/>
                  </a:cubicBezTo>
                  <a:cubicBezTo>
                    <a:pt x="2410" y="2092805"/>
                    <a:pt x="0" y="2086988"/>
                    <a:pt x="0" y="2080921"/>
                  </a:cubicBezTo>
                  <a:lnTo>
                    <a:pt x="0" y="22873"/>
                  </a:lnTo>
                  <a:cubicBezTo>
                    <a:pt x="0" y="16806"/>
                    <a:pt x="2410" y="10989"/>
                    <a:pt x="6699" y="6699"/>
                  </a:cubicBezTo>
                  <a:cubicBezTo>
                    <a:pt x="10989" y="2410"/>
                    <a:pt x="16806" y="0"/>
                    <a:pt x="22873" y="0"/>
                  </a:cubicBezTo>
                  <a:close/>
                </a:path>
              </a:pathLst>
            </a:custGeom>
            <a:solidFill>
              <a:srgbClr val="FFEDED"/>
            </a:solidFill>
            <a:ln w="38100" cap="rnd">
              <a:solidFill>
                <a:srgbClr val="000000"/>
              </a:solidFill>
              <a:prstDash val="solid"/>
              <a:round/>
            </a:ln>
          </p:spPr>
        </p:sp>
        <p:sp>
          <p:nvSpPr>
            <p:cNvPr name="TextBox 5" id="5"/>
            <p:cNvSpPr txBox="true"/>
            <p:nvPr/>
          </p:nvSpPr>
          <p:spPr>
            <a:xfrm>
              <a:off x="0" y="-38100"/>
              <a:ext cx="4341807" cy="214189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088931" y="613714"/>
            <a:ext cx="14163379" cy="1603646"/>
            <a:chOff x="0" y="0"/>
            <a:chExt cx="1406886" cy="159294"/>
          </a:xfrm>
        </p:grpSpPr>
        <p:sp>
          <p:nvSpPr>
            <p:cNvPr name="Freeform 7" id="7"/>
            <p:cNvSpPr/>
            <p:nvPr/>
          </p:nvSpPr>
          <p:spPr>
            <a:xfrm flipH="false" flipV="false" rot="0">
              <a:off x="0" y="0"/>
              <a:ext cx="1406886" cy="159294"/>
            </a:xfrm>
            <a:custGeom>
              <a:avLst/>
              <a:gdLst/>
              <a:ahLst/>
              <a:cxnLst/>
              <a:rect r="r" b="b" t="t" l="l"/>
              <a:pathLst>
                <a:path h="159294" w="1406886">
                  <a:moveTo>
                    <a:pt x="1406886" y="0"/>
                  </a:moveTo>
                  <a:lnTo>
                    <a:pt x="0" y="0"/>
                  </a:lnTo>
                  <a:lnTo>
                    <a:pt x="101600" y="79647"/>
                  </a:lnTo>
                  <a:lnTo>
                    <a:pt x="0" y="159294"/>
                  </a:lnTo>
                  <a:lnTo>
                    <a:pt x="1406886" y="159294"/>
                  </a:lnTo>
                  <a:lnTo>
                    <a:pt x="1305286" y="79647"/>
                  </a:lnTo>
                  <a:lnTo>
                    <a:pt x="1406886" y="0"/>
                  </a:lnTo>
                  <a:close/>
                </a:path>
              </a:pathLst>
            </a:custGeom>
            <a:solidFill>
              <a:srgbClr val="DBE0C2"/>
            </a:solidFill>
            <a:ln w="38100" cap="sq">
              <a:solidFill>
                <a:srgbClr val="000000"/>
              </a:solidFill>
              <a:prstDash val="solid"/>
              <a:miter/>
            </a:ln>
          </p:spPr>
        </p:sp>
        <p:sp>
          <p:nvSpPr>
            <p:cNvPr name="TextBox 8" id="8"/>
            <p:cNvSpPr txBox="true"/>
            <p:nvPr/>
          </p:nvSpPr>
          <p:spPr>
            <a:xfrm>
              <a:off x="88900" y="-38100"/>
              <a:ext cx="1229086" cy="19739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2845650" y="2351078"/>
            <a:ext cx="13014147" cy="7314618"/>
          </a:xfrm>
          <a:custGeom>
            <a:avLst/>
            <a:gdLst/>
            <a:ahLst/>
            <a:cxnLst/>
            <a:rect r="r" b="b" t="t" l="l"/>
            <a:pathLst>
              <a:path h="7314618" w="13014147">
                <a:moveTo>
                  <a:pt x="0" y="0"/>
                </a:moveTo>
                <a:lnTo>
                  <a:pt x="13014147" y="0"/>
                </a:lnTo>
                <a:lnTo>
                  <a:pt x="13014147" y="7314618"/>
                </a:lnTo>
                <a:lnTo>
                  <a:pt x="0" y="7314618"/>
                </a:lnTo>
                <a:lnTo>
                  <a:pt x="0" y="0"/>
                </a:lnTo>
                <a:close/>
              </a:path>
            </a:pathLst>
          </a:custGeom>
          <a:blipFill>
            <a:blip r:embed="rId4"/>
            <a:stretch>
              <a:fillRect l="0" t="0" r="0" b="0"/>
            </a:stretch>
          </a:blipFill>
        </p:spPr>
      </p:sp>
      <p:sp>
        <p:nvSpPr>
          <p:cNvPr name="TextBox 10" id="10"/>
          <p:cNvSpPr txBox="true"/>
          <p:nvPr/>
        </p:nvSpPr>
        <p:spPr>
          <a:xfrm rot="0">
            <a:off x="3137240" y="1066922"/>
            <a:ext cx="12066761" cy="878205"/>
          </a:xfrm>
          <a:prstGeom prst="rect">
            <a:avLst/>
          </a:prstGeom>
        </p:spPr>
        <p:txBody>
          <a:bodyPr anchor="t" rtlCol="false" tIns="0" lIns="0" bIns="0" rIns="0">
            <a:spAutoFit/>
          </a:bodyPr>
          <a:lstStyle/>
          <a:p>
            <a:pPr algn="ctr">
              <a:lnSpc>
                <a:spcPts val="6509"/>
              </a:lnSpc>
            </a:pPr>
            <a:r>
              <a:rPr lang="en-US" sz="6999">
                <a:solidFill>
                  <a:srgbClr val="483A00"/>
                </a:solidFill>
                <a:latin typeface="Baloo Thambi"/>
              </a:rPr>
              <a:t>TAMPILAN LUARAN PROGRAM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C5C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705446" cy="10509060"/>
          </a:xfrm>
          <a:custGeom>
            <a:avLst/>
            <a:gdLst/>
            <a:ahLst/>
            <a:cxnLst/>
            <a:rect r="r" b="b" t="t" l="l"/>
            <a:pathLst>
              <a:path h="10509060" w="18705446">
                <a:moveTo>
                  <a:pt x="0" y="0"/>
                </a:moveTo>
                <a:lnTo>
                  <a:pt x="18705446" y="0"/>
                </a:lnTo>
                <a:lnTo>
                  <a:pt x="18705446" y="10509060"/>
                </a:lnTo>
                <a:lnTo>
                  <a:pt x="0" y="105090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71515" y="1415537"/>
            <a:ext cx="17262559" cy="8364459"/>
            <a:chOff x="0" y="0"/>
            <a:chExt cx="4341807" cy="2103794"/>
          </a:xfrm>
        </p:grpSpPr>
        <p:sp>
          <p:nvSpPr>
            <p:cNvPr name="Freeform 4" id="4"/>
            <p:cNvSpPr/>
            <p:nvPr/>
          </p:nvSpPr>
          <p:spPr>
            <a:xfrm flipH="false" flipV="false" rot="0">
              <a:off x="0" y="0"/>
              <a:ext cx="4341807" cy="2103794"/>
            </a:xfrm>
            <a:custGeom>
              <a:avLst/>
              <a:gdLst/>
              <a:ahLst/>
              <a:cxnLst/>
              <a:rect r="r" b="b" t="t" l="l"/>
              <a:pathLst>
                <a:path h="2103794" w="4341807">
                  <a:moveTo>
                    <a:pt x="22873" y="0"/>
                  </a:moveTo>
                  <a:lnTo>
                    <a:pt x="4318934" y="0"/>
                  </a:lnTo>
                  <a:cubicBezTo>
                    <a:pt x="4325000" y="0"/>
                    <a:pt x="4330818" y="2410"/>
                    <a:pt x="4335107" y="6699"/>
                  </a:cubicBezTo>
                  <a:cubicBezTo>
                    <a:pt x="4339397" y="10989"/>
                    <a:pt x="4341807" y="16806"/>
                    <a:pt x="4341807" y="22873"/>
                  </a:cubicBezTo>
                  <a:lnTo>
                    <a:pt x="4341807" y="2080921"/>
                  </a:lnTo>
                  <a:cubicBezTo>
                    <a:pt x="4341807" y="2093553"/>
                    <a:pt x="4331566" y="2103794"/>
                    <a:pt x="4318934" y="2103794"/>
                  </a:cubicBezTo>
                  <a:lnTo>
                    <a:pt x="22873" y="2103794"/>
                  </a:lnTo>
                  <a:cubicBezTo>
                    <a:pt x="16806" y="2103794"/>
                    <a:pt x="10989" y="2101384"/>
                    <a:pt x="6699" y="2097095"/>
                  </a:cubicBezTo>
                  <a:cubicBezTo>
                    <a:pt x="2410" y="2092805"/>
                    <a:pt x="0" y="2086988"/>
                    <a:pt x="0" y="2080921"/>
                  </a:cubicBezTo>
                  <a:lnTo>
                    <a:pt x="0" y="22873"/>
                  </a:lnTo>
                  <a:cubicBezTo>
                    <a:pt x="0" y="16806"/>
                    <a:pt x="2410" y="10989"/>
                    <a:pt x="6699" y="6699"/>
                  </a:cubicBezTo>
                  <a:cubicBezTo>
                    <a:pt x="10989" y="2410"/>
                    <a:pt x="16806" y="0"/>
                    <a:pt x="22873" y="0"/>
                  </a:cubicBezTo>
                  <a:close/>
                </a:path>
              </a:pathLst>
            </a:custGeom>
            <a:solidFill>
              <a:srgbClr val="FFEDED"/>
            </a:solidFill>
            <a:ln w="38100" cap="rnd">
              <a:solidFill>
                <a:srgbClr val="000000"/>
              </a:solidFill>
              <a:prstDash val="solid"/>
              <a:round/>
            </a:ln>
          </p:spPr>
        </p:sp>
        <p:sp>
          <p:nvSpPr>
            <p:cNvPr name="TextBox 5" id="5"/>
            <p:cNvSpPr txBox="true"/>
            <p:nvPr/>
          </p:nvSpPr>
          <p:spPr>
            <a:xfrm>
              <a:off x="0" y="-38100"/>
              <a:ext cx="4341807" cy="214189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088931" y="613714"/>
            <a:ext cx="14163379" cy="1603646"/>
            <a:chOff x="0" y="0"/>
            <a:chExt cx="1406886" cy="159294"/>
          </a:xfrm>
        </p:grpSpPr>
        <p:sp>
          <p:nvSpPr>
            <p:cNvPr name="Freeform 7" id="7"/>
            <p:cNvSpPr/>
            <p:nvPr/>
          </p:nvSpPr>
          <p:spPr>
            <a:xfrm flipH="false" flipV="false" rot="0">
              <a:off x="0" y="0"/>
              <a:ext cx="1406886" cy="159294"/>
            </a:xfrm>
            <a:custGeom>
              <a:avLst/>
              <a:gdLst/>
              <a:ahLst/>
              <a:cxnLst/>
              <a:rect r="r" b="b" t="t" l="l"/>
              <a:pathLst>
                <a:path h="159294" w="1406886">
                  <a:moveTo>
                    <a:pt x="1406886" y="0"/>
                  </a:moveTo>
                  <a:lnTo>
                    <a:pt x="0" y="0"/>
                  </a:lnTo>
                  <a:lnTo>
                    <a:pt x="101600" y="79647"/>
                  </a:lnTo>
                  <a:lnTo>
                    <a:pt x="0" y="159294"/>
                  </a:lnTo>
                  <a:lnTo>
                    <a:pt x="1406886" y="159294"/>
                  </a:lnTo>
                  <a:lnTo>
                    <a:pt x="1305286" y="79647"/>
                  </a:lnTo>
                  <a:lnTo>
                    <a:pt x="1406886" y="0"/>
                  </a:lnTo>
                  <a:close/>
                </a:path>
              </a:pathLst>
            </a:custGeom>
            <a:solidFill>
              <a:srgbClr val="DBE0C2"/>
            </a:solidFill>
            <a:ln w="38100" cap="sq">
              <a:solidFill>
                <a:srgbClr val="000000"/>
              </a:solidFill>
              <a:prstDash val="solid"/>
              <a:miter/>
            </a:ln>
          </p:spPr>
        </p:sp>
        <p:sp>
          <p:nvSpPr>
            <p:cNvPr name="TextBox 8" id="8"/>
            <p:cNvSpPr txBox="true"/>
            <p:nvPr/>
          </p:nvSpPr>
          <p:spPr>
            <a:xfrm>
              <a:off x="88900" y="-38100"/>
              <a:ext cx="1229086" cy="19739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2595721" y="2332028"/>
            <a:ext cx="13014147" cy="7314618"/>
          </a:xfrm>
          <a:custGeom>
            <a:avLst/>
            <a:gdLst/>
            <a:ahLst/>
            <a:cxnLst/>
            <a:rect r="r" b="b" t="t" l="l"/>
            <a:pathLst>
              <a:path h="7314618" w="13014147">
                <a:moveTo>
                  <a:pt x="0" y="0"/>
                </a:moveTo>
                <a:lnTo>
                  <a:pt x="13014148" y="0"/>
                </a:lnTo>
                <a:lnTo>
                  <a:pt x="13014148" y="7314618"/>
                </a:lnTo>
                <a:lnTo>
                  <a:pt x="0" y="7314618"/>
                </a:lnTo>
                <a:lnTo>
                  <a:pt x="0" y="0"/>
                </a:lnTo>
                <a:close/>
              </a:path>
            </a:pathLst>
          </a:custGeom>
          <a:blipFill>
            <a:blip r:embed="rId4"/>
            <a:stretch>
              <a:fillRect l="0" t="0" r="0" b="0"/>
            </a:stretch>
          </a:blipFill>
        </p:spPr>
      </p:sp>
      <p:sp>
        <p:nvSpPr>
          <p:cNvPr name="TextBox 10" id="10"/>
          <p:cNvSpPr txBox="true"/>
          <p:nvPr/>
        </p:nvSpPr>
        <p:spPr>
          <a:xfrm rot="0">
            <a:off x="3137240" y="1066922"/>
            <a:ext cx="12066761" cy="878205"/>
          </a:xfrm>
          <a:prstGeom prst="rect">
            <a:avLst/>
          </a:prstGeom>
        </p:spPr>
        <p:txBody>
          <a:bodyPr anchor="t" rtlCol="false" tIns="0" lIns="0" bIns="0" rIns="0">
            <a:spAutoFit/>
          </a:bodyPr>
          <a:lstStyle/>
          <a:p>
            <a:pPr algn="ctr">
              <a:lnSpc>
                <a:spcPts val="6509"/>
              </a:lnSpc>
            </a:pPr>
            <a:r>
              <a:rPr lang="en-US" sz="6999">
                <a:solidFill>
                  <a:srgbClr val="483A00"/>
                </a:solidFill>
                <a:latin typeface="Baloo Thambi"/>
              </a:rPr>
              <a:t>TAMPILAN LUARAN PROGRAM</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EE27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705446" cy="10509060"/>
          </a:xfrm>
          <a:custGeom>
            <a:avLst/>
            <a:gdLst/>
            <a:ahLst/>
            <a:cxnLst/>
            <a:rect r="r" b="b" t="t" l="l"/>
            <a:pathLst>
              <a:path h="10509060" w="18705446">
                <a:moveTo>
                  <a:pt x="0" y="0"/>
                </a:moveTo>
                <a:lnTo>
                  <a:pt x="18705446" y="0"/>
                </a:lnTo>
                <a:lnTo>
                  <a:pt x="18705446" y="10509060"/>
                </a:lnTo>
                <a:lnTo>
                  <a:pt x="0" y="105090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655663"/>
            <a:ext cx="16230600" cy="8941762"/>
            <a:chOff x="0" y="0"/>
            <a:chExt cx="4082253" cy="2248995"/>
          </a:xfrm>
        </p:grpSpPr>
        <p:sp>
          <p:nvSpPr>
            <p:cNvPr name="Freeform 4" id="4"/>
            <p:cNvSpPr/>
            <p:nvPr/>
          </p:nvSpPr>
          <p:spPr>
            <a:xfrm flipH="false" flipV="false" rot="0">
              <a:off x="0" y="0"/>
              <a:ext cx="4082253" cy="2248995"/>
            </a:xfrm>
            <a:custGeom>
              <a:avLst/>
              <a:gdLst/>
              <a:ahLst/>
              <a:cxnLst/>
              <a:rect r="r" b="b" t="t" l="l"/>
              <a:pathLst>
                <a:path h="2248995" w="4082253">
                  <a:moveTo>
                    <a:pt x="24327" y="0"/>
                  </a:moveTo>
                  <a:lnTo>
                    <a:pt x="4057926" y="0"/>
                  </a:lnTo>
                  <a:cubicBezTo>
                    <a:pt x="4071361" y="0"/>
                    <a:pt x="4082253" y="10891"/>
                    <a:pt x="4082253" y="24327"/>
                  </a:cubicBezTo>
                  <a:lnTo>
                    <a:pt x="4082253" y="2224668"/>
                  </a:lnTo>
                  <a:cubicBezTo>
                    <a:pt x="4082253" y="2238103"/>
                    <a:pt x="4071361" y="2248995"/>
                    <a:pt x="4057926" y="2248995"/>
                  </a:cubicBezTo>
                  <a:lnTo>
                    <a:pt x="24327" y="2248995"/>
                  </a:lnTo>
                  <a:cubicBezTo>
                    <a:pt x="10891" y="2248995"/>
                    <a:pt x="0" y="2238103"/>
                    <a:pt x="0" y="2224668"/>
                  </a:cubicBezTo>
                  <a:lnTo>
                    <a:pt x="0" y="24327"/>
                  </a:lnTo>
                  <a:cubicBezTo>
                    <a:pt x="0" y="10891"/>
                    <a:pt x="10891" y="0"/>
                    <a:pt x="24327" y="0"/>
                  </a:cubicBezTo>
                  <a:close/>
                </a:path>
              </a:pathLst>
            </a:custGeom>
            <a:solidFill>
              <a:srgbClr val="FFF5D3"/>
            </a:solidFill>
            <a:ln w="38100" cap="rnd">
              <a:solidFill>
                <a:srgbClr val="000000"/>
              </a:solidFill>
              <a:prstDash val="solid"/>
              <a:round/>
            </a:ln>
          </p:spPr>
        </p:sp>
        <p:sp>
          <p:nvSpPr>
            <p:cNvPr name="TextBox 5" id="5"/>
            <p:cNvSpPr txBox="true"/>
            <p:nvPr/>
          </p:nvSpPr>
          <p:spPr>
            <a:xfrm>
              <a:off x="0" y="-38100"/>
              <a:ext cx="4082253" cy="22870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720601" y="2101261"/>
            <a:ext cx="12846798" cy="7223714"/>
          </a:xfrm>
          <a:custGeom>
            <a:avLst/>
            <a:gdLst/>
            <a:ahLst/>
            <a:cxnLst/>
            <a:rect r="r" b="b" t="t" l="l"/>
            <a:pathLst>
              <a:path h="7223714" w="12846798">
                <a:moveTo>
                  <a:pt x="0" y="0"/>
                </a:moveTo>
                <a:lnTo>
                  <a:pt x="12846798" y="0"/>
                </a:lnTo>
                <a:lnTo>
                  <a:pt x="12846798" y="7223714"/>
                </a:lnTo>
                <a:lnTo>
                  <a:pt x="0" y="7223714"/>
                </a:lnTo>
                <a:lnTo>
                  <a:pt x="0" y="0"/>
                </a:lnTo>
                <a:close/>
              </a:path>
            </a:pathLst>
          </a:custGeom>
          <a:blipFill>
            <a:blip r:embed="rId4"/>
            <a:stretch>
              <a:fillRect l="0" t="0" r="0" b="0"/>
            </a:stretch>
          </a:blipFill>
        </p:spPr>
      </p:sp>
      <p:sp>
        <p:nvSpPr>
          <p:cNvPr name="TextBox 7" id="7"/>
          <p:cNvSpPr txBox="true"/>
          <p:nvPr/>
        </p:nvSpPr>
        <p:spPr>
          <a:xfrm rot="0">
            <a:off x="5336880" y="1228725"/>
            <a:ext cx="7614239" cy="1017271"/>
          </a:xfrm>
          <a:prstGeom prst="rect">
            <a:avLst/>
          </a:prstGeom>
        </p:spPr>
        <p:txBody>
          <a:bodyPr anchor="t" rtlCol="false" tIns="0" lIns="0" bIns="0" rIns="0">
            <a:spAutoFit/>
          </a:bodyPr>
          <a:lstStyle/>
          <a:p>
            <a:pPr>
              <a:lnSpc>
                <a:spcPts val="7440"/>
              </a:lnSpc>
            </a:pPr>
            <a:r>
              <a:rPr lang="en-US" sz="8000">
                <a:solidFill>
                  <a:srgbClr val="483A00"/>
                </a:solidFill>
                <a:latin typeface="Baloo Thambi"/>
              </a:rPr>
              <a:t>PROJEK GITHUB</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EE27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705446" cy="10509060"/>
          </a:xfrm>
          <a:custGeom>
            <a:avLst/>
            <a:gdLst/>
            <a:ahLst/>
            <a:cxnLst/>
            <a:rect r="r" b="b" t="t" l="l"/>
            <a:pathLst>
              <a:path h="10509060" w="18705446">
                <a:moveTo>
                  <a:pt x="0" y="0"/>
                </a:moveTo>
                <a:lnTo>
                  <a:pt x="18705446" y="0"/>
                </a:lnTo>
                <a:lnTo>
                  <a:pt x="18705446" y="10509060"/>
                </a:lnTo>
                <a:lnTo>
                  <a:pt x="0" y="105090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225466" y="3568755"/>
            <a:ext cx="9837068" cy="3149490"/>
            <a:chOff x="0" y="0"/>
            <a:chExt cx="2474178" cy="792147"/>
          </a:xfrm>
        </p:grpSpPr>
        <p:sp>
          <p:nvSpPr>
            <p:cNvPr name="Freeform 4" id="4"/>
            <p:cNvSpPr/>
            <p:nvPr/>
          </p:nvSpPr>
          <p:spPr>
            <a:xfrm flipH="false" flipV="false" rot="0">
              <a:off x="0" y="0"/>
              <a:ext cx="2474178" cy="792147"/>
            </a:xfrm>
            <a:custGeom>
              <a:avLst/>
              <a:gdLst/>
              <a:ahLst/>
              <a:cxnLst/>
              <a:rect r="r" b="b" t="t" l="l"/>
              <a:pathLst>
                <a:path h="792147" w="2474178">
                  <a:moveTo>
                    <a:pt x="40138" y="0"/>
                  </a:moveTo>
                  <a:lnTo>
                    <a:pt x="2434041" y="0"/>
                  </a:lnTo>
                  <a:cubicBezTo>
                    <a:pt x="2444686" y="0"/>
                    <a:pt x="2454895" y="4229"/>
                    <a:pt x="2462422" y="11756"/>
                  </a:cubicBezTo>
                  <a:cubicBezTo>
                    <a:pt x="2469950" y="19283"/>
                    <a:pt x="2474178" y="29493"/>
                    <a:pt x="2474178" y="40138"/>
                  </a:cubicBezTo>
                  <a:lnTo>
                    <a:pt x="2474178" y="752009"/>
                  </a:lnTo>
                  <a:cubicBezTo>
                    <a:pt x="2474178" y="774176"/>
                    <a:pt x="2456208" y="792147"/>
                    <a:pt x="2434041" y="792147"/>
                  </a:cubicBezTo>
                  <a:lnTo>
                    <a:pt x="40138" y="792147"/>
                  </a:lnTo>
                  <a:cubicBezTo>
                    <a:pt x="29493" y="792147"/>
                    <a:pt x="19283" y="787918"/>
                    <a:pt x="11756" y="780391"/>
                  </a:cubicBezTo>
                  <a:cubicBezTo>
                    <a:pt x="4229" y="772863"/>
                    <a:pt x="0" y="762654"/>
                    <a:pt x="0" y="752009"/>
                  </a:cubicBezTo>
                  <a:lnTo>
                    <a:pt x="0" y="40138"/>
                  </a:lnTo>
                  <a:cubicBezTo>
                    <a:pt x="0" y="29493"/>
                    <a:pt x="4229" y="19283"/>
                    <a:pt x="11756" y="11756"/>
                  </a:cubicBezTo>
                  <a:cubicBezTo>
                    <a:pt x="19283" y="4229"/>
                    <a:pt x="29493" y="0"/>
                    <a:pt x="40138" y="0"/>
                  </a:cubicBezTo>
                  <a:close/>
                </a:path>
              </a:pathLst>
            </a:custGeom>
            <a:solidFill>
              <a:srgbClr val="FFF5D3"/>
            </a:solidFill>
            <a:ln w="38100" cap="rnd">
              <a:solidFill>
                <a:srgbClr val="000000"/>
              </a:solidFill>
              <a:prstDash val="solid"/>
              <a:round/>
            </a:ln>
          </p:spPr>
        </p:sp>
        <p:sp>
          <p:nvSpPr>
            <p:cNvPr name="TextBox 5" id="5"/>
            <p:cNvSpPr txBox="true"/>
            <p:nvPr/>
          </p:nvSpPr>
          <p:spPr>
            <a:xfrm>
              <a:off x="0" y="-38100"/>
              <a:ext cx="2474178" cy="830247"/>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1468667">
            <a:off x="1681091" y="6718245"/>
            <a:ext cx="1741724" cy="1767432"/>
          </a:xfrm>
          <a:custGeom>
            <a:avLst/>
            <a:gdLst/>
            <a:ahLst/>
            <a:cxnLst/>
            <a:rect r="r" b="b" t="t" l="l"/>
            <a:pathLst>
              <a:path h="1767432" w="1741724">
                <a:moveTo>
                  <a:pt x="0" y="0"/>
                </a:moveTo>
                <a:lnTo>
                  <a:pt x="1741724" y="0"/>
                </a:lnTo>
                <a:lnTo>
                  <a:pt x="1741724" y="1767432"/>
                </a:lnTo>
                <a:lnTo>
                  <a:pt x="0" y="17674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565059">
            <a:off x="14560121" y="1235976"/>
            <a:ext cx="1954592" cy="1904838"/>
          </a:xfrm>
          <a:custGeom>
            <a:avLst/>
            <a:gdLst/>
            <a:ahLst/>
            <a:cxnLst/>
            <a:rect r="r" b="b" t="t" l="l"/>
            <a:pathLst>
              <a:path h="1904838" w="1954592">
                <a:moveTo>
                  <a:pt x="0" y="0"/>
                </a:moveTo>
                <a:lnTo>
                  <a:pt x="1954592" y="0"/>
                </a:lnTo>
                <a:lnTo>
                  <a:pt x="1954592" y="1904839"/>
                </a:lnTo>
                <a:lnTo>
                  <a:pt x="0" y="19048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2513147">
            <a:off x="15144137" y="6436838"/>
            <a:ext cx="2115163" cy="2182626"/>
          </a:xfrm>
          <a:custGeom>
            <a:avLst/>
            <a:gdLst/>
            <a:ahLst/>
            <a:cxnLst/>
            <a:rect r="r" b="b" t="t" l="l"/>
            <a:pathLst>
              <a:path h="2182626" w="2115163">
                <a:moveTo>
                  <a:pt x="0" y="0"/>
                </a:moveTo>
                <a:lnTo>
                  <a:pt x="2115163" y="0"/>
                </a:lnTo>
                <a:lnTo>
                  <a:pt x="2115163" y="2182626"/>
                </a:lnTo>
                <a:lnTo>
                  <a:pt x="0" y="21826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964633">
            <a:off x="1727627" y="1214460"/>
            <a:ext cx="1648651" cy="2174479"/>
          </a:xfrm>
          <a:custGeom>
            <a:avLst/>
            <a:gdLst/>
            <a:ahLst/>
            <a:cxnLst/>
            <a:rect r="r" b="b" t="t" l="l"/>
            <a:pathLst>
              <a:path h="2174479" w="1648651">
                <a:moveTo>
                  <a:pt x="0" y="0"/>
                </a:moveTo>
                <a:lnTo>
                  <a:pt x="1648651" y="0"/>
                </a:lnTo>
                <a:lnTo>
                  <a:pt x="1648651" y="2174479"/>
                </a:lnTo>
                <a:lnTo>
                  <a:pt x="0" y="21744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4604607" y="4671686"/>
            <a:ext cx="9078787" cy="1191278"/>
          </a:xfrm>
          <a:prstGeom prst="rect">
            <a:avLst/>
          </a:prstGeom>
        </p:spPr>
        <p:txBody>
          <a:bodyPr anchor="t" rtlCol="false" tIns="0" lIns="0" bIns="0" rIns="0">
            <a:spAutoFit/>
          </a:bodyPr>
          <a:lstStyle/>
          <a:p>
            <a:pPr algn="ctr">
              <a:lnSpc>
                <a:spcPts val="8803"/>
              </a:lnSpc>
            </a:pPr>
            <a:r>
              <a:rPr lang="en-US" sz="9466">
                <a:solidFill>
                  <a:srgbClr val="483A00"/>
                </a:solidFill>
                <a:latin typeface="Baloo Thambi"/>
              </a:rPr>
              <a:t>THANK YOU</a:t>
            </a:r>
          </a:p>
        </p:txBody>
      </p:sp>
      <p:sp>
        <p:nvSpPr>
          <p:cNvPr name="Freeform 11" id="11"/>
          <p:cNvSpPr/>
          <p:nvPr/>
        </p:nvSpPr>
        <p:spPr>
          <a:xfrm flipH="false" flipV="false" rot="0">
            <a:off x="12387612" y="5254530"/>
            <a:ext cx="1853276" cy="1846537"/>
          </a:xfrm>
          <a:custGeom>
            <a:avLst/>
            <a:gdLst/>
            <a:ahLst/>
            <a:cxnLst/>
            <a:rect r="r" b="b" t="t" l="l"/>
            <a:pathLst>
              <a:path h="1846537" w="1853276">
                <a:moveTo>
                  <a:pt x="0" y="0"/>
                </a:moveTo>
                <a:lnTo>
                  <a:pt x="1853277" y="0"/>
                </a:lnTo>
                <a:lnTo>
                  <a:pt x="1853277" y="1846537"/>
                </a:lnTo>
                <a:lnTo>
                  <a:pt x="0" y="184653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C5C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705446" cy="10509060"/>
          </a:xfrm>
          <a:custGeom>
            <a:avLst/>
            <a:gdLst/>
            <a:ahLst/>
            <a:cxnLst/>
            <a:rect r="r" b="b" t="t" l="l"/>
            <a:pathLst>
              <a:path h="10509060" w="18705446">
                <a:moveTo>
                  <a:pt x="0" y="0"/>
                </a:moveTo>
                <a:lnTo>
                  <a:pt x="18705446" y="0"/>
                </a:lnTo>
                <a:lnTo>
                  <a:pt x="18705446" y="10509060"/>
                </a:lnTo>
                <a:lnTo>
                  <a:pt x="0" y="105090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81940" y="1945127"/>
            <a:ext cx="16177360" cy="7313173"/>
            <a:chOff x="0" y="0"/>
            <a:chExt cx="4068862" cy="1839379"/>
          </a:xfrm>
        </p:grpSpPr>
        <p:sp>
          <p:nvSpPr>
            <p:cNvPr name="Freeform 4" id="4"/>
            <p:cNvSpPr/>
            <p:nvPr/>
          </p:nvSpPr>
          <p:spPr>
            <a:xfrm flipH="false" flipV="false" rot="0">
              <a:off x="0" y="0"/>
              <a:ext cx="4068862" cy="1839379"/>
            </a:xfrm>
            <a:custGeom>
              <a:avLst/>
              <a:gdLst/>
              <a:ahLst/>
              <a:cxnLst/>
              <a:rect r="r" b="b" t="t" l="l"/>
              <a:pathLst>
                <a:path h="1839379" w="4068862">
                  <a:moveTo>
                    <a:pt x="24407" y="0"/>
                  </a:moveTo>
                  <a:lnTo>
                    <a:pt x="4044455" y="0"/>
                  </a:lnTo>
                  <a:cubicBezTo>
                    <a:pt x="4050928" y="0"/>
                    <a:pt x="4057136" y="2571"/>
                    <a:pt x="4061714" y="7149"/>
                  </a:cubicBezTo>
                  <a:cubicBezTo>
                    <a:pt x="4066291" y="11726"/>
                    <a:pt x="4068862" y="17934"/>
                    <a:pt x="4068862" y="24407"/>
                  </a:cubicBezTo>
                  <a:lnTo>
                    <a:pt x="4068862" y="1814972"/>
                  </a:lnTo>
                  <a:cubicBezTo>
                    <a:pt x="4068862" y="1821445"/>
                    <a:pt x="4066291" y="1827653"/>
                    <a:pt x="4061714" y="1832230"/>
                  </a:cubicBezTo>
                  <a:cubicBezTo>
                    <a:pt x="4057136" y="1836807"/>
                    <a:pt x="4050928" y="1839379"/>
                    <a:pt x="4044455" y="1839379"/>
                  </a:cubicBezTo>
                  <a:lnTo>
                    <a:pt x="24407" y="1839379"/>
                  </a:lnTo>
                  <a:cubicBezTo>
                    <a:pt x="17934" y="1839379"/>
                    <a:pt x="11726" y="1836807"/>
                    <a:pt x="7149" y="1832230"/>
                  </a:cubicBezTo>
                  <a:cubicBezTo>
                    <a:pt x="2571" y="1827653"/>
                    <a:pt x="0" y="1821445"/>
                    <a:pt x="0" y="1814972"/>
                  </a:cubicBezTo>
                  <a:lnTo>
                    <a:pt x="0" y="24407"/>
                  </a:lnTo>
                  <a:cubicBezTo>
                    <a:pt x="0" y="17934"/>
                    <a:pt x="2571" y="11726"/>
                    <a:pt x="7149" y="7149"/>
                  </a:cubicBezTo>
                  <a:cubicBezTo>
                    <a:pt x="11726" y="2571"/>
                    <a:pt x="17934" y="0"/>
                    <a:pt x="24407" y="0"/>
                  </a:cubicBezTo>
                  <a:close/>
                </a:path>
              </a:pathLst>
            </a:custGeom>
            <a:solidFill>
              <a:srgbClr val="FFEDED"/>
            </a:solidFill>
            <a:ln w="38100" cap="rnd">
              <a:solidFill>
                <a:srgbClr val="000000"/>
              </a:solidFill>
              <a:prstDash val="solid"/>
              <a:round/>
            </a:ln>
          </p:spPr>
        </p:sp>
        <p:sp>
          <p:nvSpPr>
            <p:cNvPr name="TextBox 5" id="5"/>
            <p:cNvSpPr txBox="true"/>
            <p:nvPr/>
          </p:nvSpPr>
          <p:spPr>
            <a:xfrm>
              <a:off x="0" y="-38100"/>
              <a:ext cx="4068862" cy="187747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080418" y="1143304"/>
            <a:ext cx="14163379" cy="1603646"/>
            <a:chOff x="0" y="0"/>
            <a:chExt cx="1406886" cy="159294"/>
          </a:xfrm>
        </p:grpSpPr>
        <p:sp>
          <p:nvSpPr>
            <p:cNvPr name="Freeform 7" id="7"/>
            <p:cNvSpPr/>
            <p:nvPr/>
          </p:nvSpPr>
          <p:spPr>
            <a:xfrm flipH="false" flipV="false" rot="0">
              <a:off x="0" y="0"/>
              <a:ext cx="1406886" cy="159294"/>
            </a:xfrm>
            <a:custGeom>
              <a:avLst/>
              <a:gdLst/>
              <a:ahLst/>
              <a:cxnLst/>
              <a:rect r="r" b="b" t="t" l="l"/>
              <a:pathLst>
                <a:path h="159294" w="1406886">
                  <a:moveTo>
                    <a:pt x="1406886" y="0"/>
                  </a:moveTo>
                  <a:lnTo>
                    <a:pt x="0" y="0"/>
                  </a:lnTo>
                  <a:lnTo>
                    <a:pt x="101600" y="79647"/>
                  </a:lnTo>
                  <a:lnTo>
                    <a:pt x="0" y="159294"/>
                  </a:lnTo>
                  <a:lnTo>
                    <a:pt x="1406886" y="159294"/>
                  </a:lnTo>
                  <a:lnTo>
                    <a:pt x="1305286" y="79647"/>
                  </a:lnTo>
                  <a:lnTo>
                    <a:pt x="1406886" y="0"/>
                  </a:lnTo>
                  <a:close/>
                </a:path>
              </a:pathLst>
            </a:custGeom>
            <a:solidFill>
              <a:srgbClr val="DBE0C2"/>
            </a:solidFill>
            <a:ln w="38100" cap="sq">
              <a:solidFill>
                <a:srgbClr val="000000"/>
              </a:solidFill>
              <a:prstDash val="solid"/>
              <a:miter/>
            </a:ln>
          </p:spPr>
        </p:sp>
        <p:sp>
          <p:nvSpPr>
            <p:cNvPr name="TextBox 8" id="8"/>
            <p:cNvSpPr txBox="true"/>
            <p:nvPr/>
          </p:nvSpPr>
          <p:spPr>
            <a:xfrm>
              <a:off x="88900" y="-38100"/>
              <a:ext cx="1229086" cy="197394"/>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080418" y="3383341"/>
            <a:ext cx="14163379" cy="4579620"/>
          </a:xfrm>
          <a:prstGeom prst="rect">
            <a:avLst/>
          </a:prstGeom>
        </p:spPr>
        <p:txBody>
          <a:bodyPr anchor="t" rtlCol="false" tIns="0" lIns="0" bIns="0" rIns="0">
            <a:spAutoFit/>
          </a:bodyPr>
          <a:lstStyle/>
          <a:p>
            <a:pPr algn="ctr">
              <a:lnSpc>
                <a:spcPts val="5114"/>
              </a:lnSpc>
            </a:pPr>
            <a:r>
              <a:rPr lang="en-US" sz="5499">
                <a:solidFill>
                  <a:srgbClr val="483A00"/>
                </a:solidFill>
                <a:latin typeface="Kurale"/>
              </a:rPr>
              <a:t> Aplikasi penyewaan mobil adalah perangkat lunak yang dirancang khusus untuk membantu dalam manajemen transaksi penyewaan mobil, mobil yang ready untuk disewa, dan operasional keuangan dalam sebuah usaha di sektor penyewaan mobil ini.</a:t>
            </a:r>
          </a:p>
          <a:p>
            <a:pPr algn="ctr">
              <a:lnSpc>
                <a:spcPts val="5114"/>
              </a:lnSpc>
            </a:pPr>
          </a:p>
        </p:txBody>
      </p:sp>
      <p:sp>
        <p:nvSpPr>
          <p:cNvPr name="TextBox 10" id="10"/>
          <p:cNvSpPr txBox="true"/>
          <p:nvPr/>
        </p:nvSpPr>
        <p:spPr>
          <a:xfrm rot="0">
            <a:off x="3128727" y="1443282"/>
            <a:ext cx="12066761" cy="1194284"/>
          </a:xfrm>
          <a:prstGeom prst="rect">
            <a:avLst/>
          </a:prstGeom>
        </p:spPr>
        <p:txBody>
          <a:bodyPr anchor="t" rtlCol="false" tIns="0" lIns="0" bIns="0" rIns="0">
            <a:spAutoFit/>
          </a:bodyPr>
          <a:lstStyle/>
          <a:p>
            <a:pPr algn="ctr">
              <a:lnSpc>
                <a:spcPts val="8804"/>
              </a:lnSpc>
            </a:pPr>
            <a:r>
              <a:rPr lang="en-US" sz="9466">
                <a:solidFill>
                  <a:srgbClr val="483A00"/>
                </a:solidFill>
                <a:latin typeface="Baloo Thambi"/>
              </a:rPr>
              <a:t>DESKRIPSI APLIKASI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C5C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705446" cy="10509060"/>
          </a:xfrm>
          <a:custGeom>
            <a:avLst/>
            <a:gdLst/>
            <a:ahLst/>
            <a:cxnLst/>
            <a:rect r="r" b="b" t="t" l="l"/>
            <a:pathLst>
              <a:path h="10509060" w="18705446">
                <a:moveTo>
                  <a:pt x="0" y="0"/>
                </a:moveTo>
                <a:lnTo>
                  <a:pt x="18705446" y="0"/>
                </a:lnTo>
                <a:lnTo>
                  <a:pt x="18705446" y="10509060"/>
                </a:lnTo>
                <a:lnTo>
                  <a:pt x="0" y="105090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81940" y="1945127"/>
            <a:ext cx="16177360" cy="7313173"/>
            <a:chOff x="0" y="0"/>
            <a:chExt cx="4068862" cy="1839379"/>
          </a:xfrm>
        </p:grpSpPr>
        <p:sp>
          <p:nvSpPr>
            <p:cNvPr name="Freeform 4" id="4"/>
            <p:cNvSpPr/>
            <p:nvPr/>
          </p:nvSpPr>
          <p:spPr>
            <a:xfrm flipH="false" flipV="false" rot="0">
              <a:off x="0" y="0"/>
              <a:ext cx="4068862" cy="1839379"/>
            </a:xfrm>
            <a:custGeom>
              <a:avLst/>
              <a:gdLst/>
              <a:ahLst/>
              <a:cxnLst/>
              <a:rect r="r" b="b" t="t" l="l"/>
              <a:pathLst>
                <a:path h="1839379" w="4068862">
                  <a:moveTo>
                    <a:pt x="24407" y="0"/>
                  </a:moveTo>
                  <a:lnTo>
                    <a:pt x="4044455" y="0"/>
                  </a:lnTo>
                  <a:cubicBezTo>
                    <a:pt x="4050928" y="0"/>
                    <a:pt x="4057136" y="2571"/>
                    <a:pt x="4061714" y="7149"/>
                  </a:cubicBezTo>
                  <a:cubicBezTo>
                    <a:pt x="4066291" y="11726"/>
                    <a:pt x="4068862" y="17934"/>
                    <a:pt x="4068862" y="24407"/>
                  </a:cubicBezTo>
                  <a:lnTo>
                    <a:pt x="4068862" y="1814972"/>
                  </a:lnTo>
                  <a:cubicBezTo>
                    <a:pt x="4068862" y="1821445"/>
                    <a:pt x="4066291" y="1827653"/>
                    <a:pt x="4061714" y="1832230"/>
                  </a:cubicBezTo>
                  <a:cubicBezTo>
                    <a:pt x="4057136" y="1836807"/>
                    <a:pt x="4050928" y="1839379"/>
                    <a:pt x="4044455" y="1839379"/>
                  </a:cubicBezTo>
                  <a:lnTo>
                    <a:pt x="24407" y="1839379"/>
                  </a:lnTo>
                  <a:cubicBezTo>
                    <a:pt x="17934" y="1839379"/>
                    <a:pt x="11726" y="1836807"/>
                    <a:pt x="7149" y="1832230"/>
                  </a:cubicBezTo>
                  <a:cubicBezTo>
                    <a:pt x="2571" y="1827653"/>
                    <a:pt x="0" y="1821445"/>
                    <a:pt x="0" y="1814972"/>
                  </a:cubicBezTo>
                  <a:lnTo>
                    <a:pt x="0" y="24407"/>
                  </a:lnTo>
                  <a:cubicBezTo>
                    <a:pt x="0" y="17934"/>
                    <a:pt x="2571" y="11726"/>
                    <a:pt x="7149" y="7149"/>
                  </a:cubicBezTo>
                  <a:cubicBezTo>
                    <a:pt x="11726" y="2571"/>
                    <a:pt x="17934" y="0"/>
                    <a:pt x="24407" y="0"/>
                  </a:cubicBezTo>
                  <a:close/>
                </a:path>
              </a:pathLst>
            </a:custGeom>
            <a:solidFill>
              <a:srgbClr val="FFEDED"/>
            </a:solidFill>
            <a:ln w="38100" cap="rnd">
              <a:solidFill>
                <a:srgbClr val="000000"/>
              </a:solidFill>
              <a:prstDash val="solid"/>
              <a:round/>
            </a:ln>
          </p:spPr>
        </p:sp>
        <p:sp>
          <p:nvSpPr>
            <p:cNvPr name="TextBox 5" id="5"/>
            <p:cNvSpPr txBox="true"/>
            <p:nvPr/>
          </p:nvSpPr>
          <p:spPr>
            <a:xfrm>
              <a:off x="0" y="-38100"/>
              <a:ext cx="4068862" cy="1877479"/>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080418" y="1143304"/>
            <a:ext cx="14163379" cy="1603646"/>
            <a:chOff x="0" y="0"/>
            <a:chExt cx="1406886" cy="159294"/>
          </a:xfrm>
        </p:grpSpPr>
        <p:sp>
          <p:nvSpPr>
            <p:cNvPr name="Freeform 7" id="7"/>
            <p:cNvSpPr/>
            <p:nvPr/>
          </p:nvSpPr>
          <p:spPr>
            <a:xfrm flipH="false" flipV="false" rot="0">
              <a:off x="0" y="0"/>
              <a:ext cx="1406886" cy="159294"/>
            </a:xfrm>
            <a:custGeom>
              <a:avLst/>
              <a:gdLst/>
              <a:ahLst/>
              <a:cxnLst/>
              <a:rect r="r" b="b" t="t" l="l"/>
              <a:pathLst>
                <a:path h="159294" w="1406886">
                  <a:moveTo>
                    <a:pt x="1406886" y="0"/>
                  </a:moveTo>
                  <a:lnTo>
                    <a:pt x="0" y="0"/>
                  </a:lnTo>
                  <a:lnTo>
                    <a:pt x="101600" y="79647"/>
                  </a:lnTo>
                  <a:lnTo>
                    <a:pt x="0" y="159294"/>
                  </a:lnTo>
                  <a:lnTo>
                    <a:pt x="1406886" y="159294"/>
                  </a:lnTo>
                  <a:lnTo>
                    <a:pt x="1305286" y="79647"/>
                  </a:lnTo>
                  <a:lnTo>
                    <a:pt x="1406886" y="0"/>
                  </a:lnTo>
                  <a:close/>
                </a:path>
              </a:pathLst>
            </a:custGeom>
            <a:solidFill>
              <a:srgbClr val="DBE0C2"/>
            </a:solidFill>
            <a:ln w="38100" cap="sq">
              <a:solidFill>
                <a:srgbClr val="000000"/>
              </a:solidFill>
              <a:prstDash val="solid"/>
              <a:miter/>
            </a:ln>
          </p:spPr>
        </p:sp>
        <p:sp>
          <p:nvSpPr>
            <p:cNvPr name="TextBox 8" id="8"/>
            <p:cNvSpPr txBox="true"/>
            <p:nvPr/>
          </p:nvSpPr>
          <p:spPr>
            <a:xfrm>
              <a:off x="88900" y="-38100"/>
              <a:ext cx="1229086" cy="197394"/>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080418" y="3288091"/>
            <a:ext cx="14163379" cy="4644390"/>
          </a:xfrm>
          <a:prstGeom prst="rect">
            <a:avLst/>
          </a:prstGeom>
        </p:spPr>
        <p:txBody>
          <a:bodyPr anchor="t" rtlCol="false" tIns="0" lIns="0" bIns="0" rIns="0">
            <a:spAutoFit/>
          </a:bodyPr>
          <a:lstStyle/>
          <a:p>
            <a:pPr algn="ctr">
              <a:lnSpc>
                <a:spcPts val="6104"/>
              </a:lnSpc>
            </a:pPr>
          </a:p>
          <a:p>
            <a:pPr marL="1187449" indent="-593725" lvl="1">
              <a:lnSpc>
                <a:spcPts val="6104"/>
              </a:lnSpc>
              <a:buFont typeface="Arial"/>
              <a:buChar char="•"/>
            </a:pPr>
            <a:r>
              <a:rPr lang="en-US" sz="5499">
                <a:solidFill>
                  <a:srgbClr val="483A00"/>
                </a:solidFill>
                <a:latin typeface="Kurale"/>
              </a:rPr>
              <a:t>Pencarian dan pemesanan mobil</a:t>
            </a:r>
          </a:p>
          <a:p>
            <a:pPr marL="1187449" indent="-593725" lvl="1">
              <a:lnSpc>
                <a:spcPts val="6104"/>
              </a:lnSpc>
              <a:buFont typeface="Arial"/>
              <a:buChar char="•"/>
            </a:pPr>
            <a:r>
              <a:rPr lang="en-US" sz="5499">
                <a:solidFill>
                  <a:srgbClr val="483A00"/>
                </a:solidFill>
                <a:latin typeface="Kurale"/>
              </a:rPr>
              <a:t>Profil Mobil</a:t>
            </a:r>
          </a:p>
          <a:p>
            <a:pPr marL="1187449" indent="-593725" lvl="1">
              <a:lnSpc>
                <a:spcPts val="6104"/>
              </a:lnSpc>
              <a:buFont typeface="Arial"/>
              <a:buChar char="•"/>
            </a:pPr>
            <a:r>
              <a:rPr lang="en-US" sz="5499">
                <a:solidFill>
                  <a:srgbClr val="483A00"/>
                </a:solidFill>
                <a:latin typeface="Kurale"/>
              </a:rPr>
              <a:t>Penjadwalan Penjemputan dan Pengembalian</a:t>
            </a:r>
          </a:p>
          <a:p>
            <a:pPr>
              <a:lnSpc>
                <a:spcPts val="6104"/>
              </a:lnSpc>
            </a:pPr>
            <a:r>
              <a:rPr lang="en-US" sz="5499">
                <a:solidFill>
                  <a:srgbClr val="483A00"/>
                </a:solidFill>
                <a:latin typeface="Kurale"/>
              </a:rPr>
              <a:t>Pembayaran dan faktur</a:t>
            </a:r>
          </a:p>
        </p:txBody>
      </p:sp>
      <p:sp>
        <p:nvSpPr>
          <p:cNvPr name="TextBox 10" id="10"/>
          <p:cNvSpPr txBox="true"/>
          <p:nvPr/>
        </p:nvSpPr>
        <p:spPr>
          <a:xfrm rot="0">
            <a:off x="3128727" y="1443282"/>
            <a:ext cx="12066761" cy="1194284"/>
          </a:xfrm>
          <a:prstGeom prst="rect">
            <a:avLst/>
          </a:prstGeom>
        </p:spPr>
        <p:txBody>
          <a:bodyPr anchor="t" rtlCol="false" tIns="0" lIns="0" bIns="0" rIns="0">
            <a:spAutoFit/>
          </a:bodyPr>
          <a:lstStyle/>
          <a:p>
            <a:pPr algn="ctr">
              <a:lnSpc>
                <a:spcPts val="8804"/>
              </a:lnSpc>
            </a:pPr>
            <a:r>
              <a:rPr lang="en-US" sz="9466">
                <a:solidFill>
                  <a:srgbClr val="483A00"/>
                </a:solidFill>
                <a:latin typeface="Baloo Thambi"/>
              </a:rPr>
              <a:t>FITUR APLIKASI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E27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705446" cy="10509060"/>
          </a:xfrm>
          <a:custGeom>
            <a:avLst/>
            <a:gdLst/>
            <a:ahLst/>
            <a:cxnLst/>
            <a:rect r="r" b="b" t="t" l="l"/>
            <a:pathLst>
              <a:path h="10509060" w="18705446">
                <a:moveTo>
                  <a:pt x="0" y="0"/>
                </a:moveTo>
                <a:lnTo>
                  <a:pt x="18705446" y="0"/>
                </a:lnTo>
                <a:lnTo>
                  <a:pt x="18705446" y="10509060"/>
                </a:lnTo>
                <a:lnTo>
                  <a:pt x="0" y="105090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81940" y="1028700"/>
            <a:ext cx="9405505" cy="8229600"/>
            <a:chOff x="0" y="0"/>
            <a:chExt cx="2365634" cy="2069875"/>
          </a:xfrm>
        </p:grpSpPr>
        <p:sp>
          <p:nvSpPr>
            <p:cNvPr name="Freeform 4" id="4"/>
            <p:cNvSpPr/>
            <p:nvPr/>
          </p:nvSpPr>
          <p:spPr>
            <a:xfrm flipH="false" flipV="false" rot="0">
              <a:off x="0" y="0"/>
              <a:ext cx="2365634" cy="2069875"/>
            </a:xfrm>
            <a:custGeom>
              <a:avLst/>
              <a:gdLst/>
              <a:ahLst/>
              <a:cxnLst/>
              <a:rect r="r" b="b" t="t" l="l"/>
              <a:pathLst>
                <a:path h="2069875" w="2365634">
                  <a:moveTo>
                    <a:pt x="41979" y="0"/>
                  </a:moveTo>
                  <a:lnTo>
                    <a:pt x="2323654" y="0"/>
                  </a:lnTo>
                  <a:cubicBezTo>
                    <a:pt x="2346839" y="0"/>
                    <a:pt x="2365634" y="18795"/>
                    <a:pt x="2365634" y="41979"/>
                  </a:cubicBezTo>
                  <a:lnTo>
                    <a:pt x="2365634" y="2027895"/>
                  </a:lnTo>
                  <a:cubicBezTo>
                    <a:pt x="2365634" y="2039029"/>
                    <a:pt x="2361211" y="2049706"/>
                    <a:pt x="2353338" y="2057579"/>
                  </a:cubicBezTo>
                  <a:cubicBezTo>
                    <a:pt x="2345465" y="2065452"/>
                    <a:pt x="2334788" y="2069875"/>
                    <a:pt x="2323654" y="2069875"/>
                  </a:cubicBezTo>
                  <a:lnTo>
                    <a:pt x="41979" y="2069875"/>
                  </a:lnTo>
                  <a:cubicBezTo>
                    <a:pt x="30846" y="2069875"/>
                    <a:pt x="20168" y="2065452"/>
                    <a:pt x="12295" y="2057579"/>
                  </a:cubicBezTo>
                  <a:cubicBezTo>
                    <a:pt x="4423" y="2049706"/>
                    <a:pt x="0" y="2039029"/>
                    <a:pt x="0" y="2027895"/>
                  </a:cubicBezTo>
                  <a:lnTo>
                    <a:pt x="0" y="41979"/>
                  </a:lnTo>
                  <a:cubicBezTo>
                    <a:pt x="0" y="30846"/>
                    <a:pt x="4423" y="20168"/>
                    <a:pt x="12295" y="12295"/>
                  </a:cubicBezTo>
                  <a:cubicBezTo>
                    <a:pt x="20168" y="4423"/>
                    <a:pt x="30846" y="0"/>
                    <a:pt x="41979" y="0"/>
                  </a:cubicBezTo>
                  <a:close/>
                </a:path>
              </a:pathLst>
            </a:custGeom>
            <a:solidFill>
              <a:srgbClr val="FFF5D3"/>
            </a:solidFill>
            <a:ln w="38100" cap="rnd">
              <a:solidFill>
                <a:srgbClr val="000000"/>
              </a:solidFill>
              <a:prstDash val="solid"/>
              <a:round/>
            </a:ln>
          </p:spPr>
        </p:sp>
        <p:sp>
          <p:nvSpPr>
            <p:cNvPr name="TextBox 5" id="5"/>
            <p:cNvSpPr txBox="true"/>
            <p:nvPr/>
          </p:nvSpPr>
          <p:spPr>
            <a:xfrm>
              <a:off x="0" y="-38100"/>
              <a:ext cx="2365634" cy="210797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840221" y="3599710"/>
            <a:ext cx="8154009" cy="5478656"/>
          </a:xfrm>
          <a:prstGeom prst="rect">
            <a:avLst/>
          </a:prstGeom>
        </p:spPr>
        <p:txBody>
          <a:bodyPr anchor="t" rtlCol="false" tIns="0" lIns="0" bIns="0" rIns="0">
            <a:spAutoFit/>
          </a:bodyPr>
          <a:lstStyle/>
          <a:p>
            <a:pPr marL="1006069" indent="-503035" lvl="1">
              <a:lnSpc>
                <a:spcPts val="4333"/>
              </a:lnSpc>
              <a:buFont typeface="Arial"/>
              <a:buChar char="•"/>
            </a:pPr>
            <a:r>
              <a:rPr lang="en-US" sz="4659">
                <a:solidFill>
                  <a:srgbClr val="483A00"/>
                </a:solidFill>
                <a:latin typeface="Kurale"/>
              </a:rPr>
              <a:t>Aplikasi berjalan</a:t>
            </a:r>
          </a:p>
          <a:p>
            <a:pPr marL="1006069" indent="-503035" lvl="1">
              <a:lnSpc>
                <a:spcPts val="4333"/>
              </a:lnSpc>
              <a:buFont typeface="Arial"/>
              <a:buChar char="•"/>
            </a:pPr>
            <a:r>
              <a:rPr lang="en-US" sz="4659">
                <a:solidFill>
                  <a:srgbClr val="483A00"/>
                </a:solidFill>
                <a:latin typeface="Kurale"/>
              </a:rPr>
              <a:t>Menginput data admin</a:t>
            </a:r>
          </a:p>
          <a:p>
            <a:pPr marL="1006069" indent="-503035" lvl="1">
              <a:lnSpc>
                <a:spcPts val="4333"/>
              </a:lnSpc>
              <a:buFont typeface="Arial"/>
              <a:buChar char="•"/>
            </a:pPr>
            <a:r>
              <a:rPr lang="en-US" sz="4659">
                <a:solidFill>
                  <a:srgbClr val="483A00"/>
                </a:solidFill>
                <a:latin typeface="Kurale"/>
              </a:rPr>
              <a:t>Menginput data pelanggan</a:t>
            </a:r>
          </a:p>
          <a:p>
            <a:pPr marL="1006069" indent="-503035" lvl="1">
              <a:lnSpc>
                <a:spcPts val="4333"/>
              </a:lnSpc>
              <a:buFont typeface="Arial"/>
              <a:buChar char="•"/>
            </a:pPr>
            <a:r>
              <a:rPr lang="en-US" sz="4659">
                <a:solidFill>
                  <a:srgbClr val="483A00"/>
                </a:solidFill>
                <a:latin typeface="Kurale"/>
              </a:rPr>
              <a:t>Pemilihan mobil</a:t>
            </a:r>
          </a:p>
          <a:p>
            <a:pPr marL="1006069" indent="-503035" lvl="1">
              <a:lnSpc>
                <a:spcPts val="4333"/>
              </a:lnSpc>
              <a:buFont typeface="Arial"/>
              <a:buChar char="•"/>
            </a:pPr>
            <a:r>
              <a:rPr lang="en-US" sz="4659">
                <a:solidFill>
                  <a:srgbClr val="483A00"/>
                </a:solidFill>
                <a:latin typeface="Kurale"/>
              </a:rPr>
              <a:t>Input jumlah hari penyewaan</a:t>
            </a:r>
          </a:p>
          <a:p>
            <a:pPr marL="1006069" indent="-503035" lvl="1">
              <a:lnSpc>
                <a:spcPts val="4333"/>
              </a:lnSpc>
              <a:buFont typeface="Arial"/>
              <a:buChar char="•"/>
            </a:pPr>
            <a:r>
              <a:rPr lang="en-US" sz="4659">
                <a:solidFill>
                  <a:srgbClr val="483A00"/>
                </a:solidFill>
                <a:latin typeface="Kurale"/>
              </a:rPr>
              <a:t>Perhitungan harga sewa dikali jumlah hari</a:t>
            </a:r>
          </a:p>
          <a:p>
            <a:pPr marL="1006069" indent="-503035" lvl="1">
              <a:lnSpc>
                <a:spcPts val="4333"/>
              </a:lnSpc>
              <a:buFont typeface="Arial"/>
              <a:buChar char="•"/>
            </a:pPr>
            <a:r>
              <a:rPr lang="en-US" sz="4659">
                <a:solidFill>
                  <a:srgbClr val="483A00"/>
                </a:solidFill>
                <a:latin typeface="Kurale"/>
              </a:rPr>
              <a:t>Output total yang harus dibayar</a:t>
            </a:r>
          </a:p>
        </p:txBody>
      </p:sp>
      <p:grpSp>
        <p:nvGrpSpPr>
          <p:cNvPr name="Group 7" id="7"/>
          <p:cNvGrpSpPr/>
          <p:nvPr/>
        </p:nvGrpSpPr>
        <p:grpSpPr>
          <a:xfrm rot="0">
            <a:off x="11028758" y="1028700"/>
            <a:ext cx="6230542" cy="8229600"/>
            <a:chOff x="0" y="0"/>
            <a:chExt cx="1567080" cy="2069875"/>
          </a:xfrm>
        </p:grpSpPr>
        <p:sp>
          <p:nvSpPr>
            <p:cNvPr name="Freeform 8" id="8"/>
            <p:cNvSpPr/>
            <p:nvPr/>
          </p:nvSpPr>
          <p:spPr>
            <a:xfrm flipH="false" flipV="false" rot="0">
              <a:off x="0" y="0"/>
              <a:ext cx="1567080" cy="2069875"/>
            </a:xfrm>
            <a:custGeom>
              <a:avLst/>
              <a:gdLst/>
              <a:ahLst/>
              <a:cxnLst/>
              <a:rect r="r" b="b" t="t" l="l"/>
              <a:pathLst>
                <a:path h="2069875" w="1567080">
                  <a:moveTo>
                    <a:pt x="63371" y="0"/>
                  </a:moveTo>
                  <a:lnTo>
                    <a:pt x="1503709" y="0"/>
                  </a:lnTo>
                  <a:cubicBezTo>
                    <a:pt x="1538708" y="0"/>
                    <a:pt x="1567080" y="28372"/>
                    <a:pt x="1567080" y="63371"/>
                  </a:cubicBezTo>
                  <a:lnTo>
                    <a:pt x="1567080" y="2006503"/>
                  </a:lnTo>
                  <a:cubicBezTo>
                    <a:pt x="1567080" y="2023310"/>
                    <a:pt x="1560403" y="2039429"/>
                    <a:pt x="1548519" y="2051314"/>
                  </a:cubicBezTo>
                  <a:cubicBezTo>
                    <a:pt x="1536634" y="2063198"/>
                    <a:pt x="1520516" y="2069875"/>
                    <a:pt x="1503709" y="2069875"/>
                  </a:cubicBezTo>
                  <a:lnTo>
                    <a:pt x="63371" y="2069875"/>
                  </a:lnTo>
                  <a:cubicBezTo>
                    <a:pt x="28372" y="2069875"/>
                    <a:pt x="0" y="2041502"/>
                    <a:pt x="0" y="2006503"/>
                  </a:cubicBezTo>
                  <a:lnTo>
                    <a:pt x="0" y="63371"/>
                  </a:lnTo>
                  <a:cubicBezTo>
                    <a:pt x="0" y="46564"/>
                    <a:pt x="6677" y="30445"/>
                    <a:pt x="18561" y="18561"/>
                  </a:cubicBezTo>
                  <a:cubicBezTo>
                    <a:pt x="30445" y="6677"/>
                    <a:pt x="46564" y="0"/>
                    <a:pt x="63371" y="0"/>
                  </a:cubicBezTo>
                  <a:close/>
                </a:path>
              </a:pathLst>
            </a:custGeom>
            <a:solidFill>
              <a:srgbClr val="FFF5D3"/>
            </a:solidFill>
            <a:ln w="38100" cap="rnd">
              <a:solidFill>
                <a:srgbClr val="000000"/>
              </a:solidFill>
              <a:prstDash val="solid"/>
              <a:round/>
            </a:ln>
          </p:spPr>
        </p:sp>
        <p:sp>
          <p:nvSpPr>
            <p:cNvPr name="TextBox 9" id="9"/>
            <p:cNvSpPr txBox="true"/>
            <p:nvPr/>
          </p:nvSpPr>
          <p:spPr>
            <a:xfrm>
              <a:off x="0" y="-38100"/>
              <a:ext cx="1567080" cy="2107975"/>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641457" y="7991250"/>
            <a:ext cx="2315168" cy="1612199"/>
          </a:xfrm>
          <a:custGeom>
            <a:avLst/>
            <a:gdLst/>
            <a:ahLst/>
            <a:cxnLst/>
            <a:rect r="r" b="b" t="t" l="l"/>
            <a:pathLst>
              <a:path h="1612199" w="2315168">
                <a:moveTo>
                  <a:pt x="0" y="0"/>
                </a:moveTo>
                <a:lnTo>
                  <a:pt x="2315167" y="0"/>
                </a:lnTo>
                <a:lnTo>
                  <a:pt x="2315167" y="1612199"/>
                </a:lnTo>
                <a:lnTo>
                  <a:pt x="0" y="16121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2138931" y="1028700"/>
            <a:ext cx="4469946" cy="8229600"/>
          </a:xfrm>
          <a:custGeom>
            <a:avLst/>
            <a:gdLst/>
            <a:ahLst/>
            <a:cxnLst/>
            <a:rect r="r" b="b" t="t" l="l"/>
            <a:pathLst>
              <a:path h="8229600" w="4469946">
                <a:moveTo>
                  <a:pt x="0" y="0"/>
                </a:moveTo>
                <a:lnTo>
                  <a:pt x="4469946" y="0"/>
                </a:lnTo>
                <a:lnTo>
                  <a:pt x="4469946" y="8229600"/>
                </a:lnTo>
                <a:lnTo>
                  <a:pt x="0" y="8229600"/>
                </a:lnTo>
                <a:lnTo>
                  <a:pt x="0" y="0"/>
                </a:lnTo>
                <a:close/>
              </a:path>
            </a:pathLst>
          </a:custGeom>
          <a:blipFill>
            <a:blip r:embed="rId6"/>
            <a:stretch>
              <a:fillRect l="-1233" t="0" r="-23" b="-7841"/>
            </a:stretch>
          </a:blipFill>
        </p:spPr>
      </p:sp>
      <p:sp>
        <p:nvSpPr>
          <p:cNvPr name="TextBox 12" id="12"/>
          <p:cNvSpPr txBox="true"/>
          <p:nvPr/>
        </p:nvSpPr>
        <p:spPr>
          <a:xfrm rot="0">
            <a:off x="1840221" y="2294024"/>
            <a:ext cx="6996788" cy="1191386"/>
          </a:xfrm>
          <a:prstGeom prst="rect">
            <a:avLst/>
          </a:prstGeom>
        </p:spPr>
        <p:txBody>
          <a:bodyPr anchor="t" rtlCol="false" tIns="0" lIns="0" bIns="0" rIns="0">
            <a:spAutoFit/>
          </a:bodyPr>
          <a:lstStyle/>
          <a:p>
            <a:pPr>
              <a:lnSpc>
                <a:spcPts val="8803"/>
              </a:lnSpc>
            </a:pPr>
            <a:r>
              <a:rPr lang="en-US" sz="9466">
                <a:solidFill>
                  <a:srgbClr val="483A00"/>
                </a:solidFill>
                <a:latin typeface="Baloo Thambi"/>
              </a:rPr>
              <a:t>ALUR KERJA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E27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705446" cy="10509060"/>
          </a:xfrm>
          <a:custGeom>
            <a:avLst/>
            <a:gdLst/>
            <a:ahLst/>
            <a:cxnLst/>
            <a:rect r="r" b="b" t="t" l="l"/>
            <a:pathLst>
              <a:path h="10509060" w="18705446">
                <a:moveTo>
                  <a:pt x="0" y="0"/>
                </a:moveTo>
                <a:lnTo>
                  <a:pt x="18705446" y="0"/>
                </a:lnTo>
                <a:lnTo>
                  <a:pt x="18705446" y="10509060"/>
                </a:lnTo>
                <a:lnTo>
                  <a:pt x="0" y="105090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655663"/>
            <a:ext cx="16230600" cy="8941762"/>
            <a:chOff x="0" y="0"/>
            <a:chExt cx="4082253" cy="2248995"/>
          </a:xfrm>
        </p:grpSpPr>
        <p:sp>
          <p:nvSpPr>
            <p:cNvPr name="Freeform 4" id="4"/>
            <p:cNvSpPr/>
            <p:nvPr/>
          </p:nvSpPr>
          <p:spPr>
            <a:xfrm flipH="false" flipV="false" rot="0">
              <a:off x="0" y="0"/>
              <a:ext cx="4082253" cy="2248995"/>
            </a:xfrm>
            <a:custGeom>
              <a:avLst/>
              <a:gdLst/>
              <a:ahLst/>
              <a:cxnLst/>
              <a:rect r="r" b="b" t="t" l="l"/>
              <a:pathLst>
                <a:path h="2248995" w="4082253">
                  <a:moveTo>
                    <a:pt x="24327" y="0"/>
                  </a:moveTo>
                  <a:lnTo>
                    <a:pt x="4057926" y="0"/>
                  </a:lnTo>
                  <a:cubicBezTo>
                    <a:pt x="4071361" y="0"/>
                    <a:pt x="4082253" y="10891"/>
                    <a:pt x="4082253" y="24327"/>
                  </a:cubicBezTo>
                  <a:lnTo>
                    <a:pt x="4082253" y="2224668"/>
                  </a:lnTo>
                  <a:cubicBezTo>
                    <a:pt x="4082253" y="2238103"/>
                    <a:pt x="4071361" y="2248995"/>
                    <a:pt x="4057926" y="2248995"/>
                  </a:cubicBezTo>
                  <a:lnTo>
                    <a:pt x="24327" y="2248995"/>
                  </a:lnTo>
                  <a:cubicBezTo>
                    <a:pt x="10891" y="2248995"/>
                    <a:pt x="0" y="2238103"/>
                    <a:pt x="0" y="2224668"/>
                  </a:cubicBezTo>
                  <a:lnTo>
                    <a:pt x="0" y="24327"/>
                  </a:lnTo>
                  <a:cubicBezTo>
                    <a:pt x="0" y="10891"/>
                    <a:pt x="10891" y="0"/>
                    <a:pt x="24327" y="0"/>
                  </a:cubicBezTo>
                  <a:close/>
                </a:path>
              </a:pathLst>
            </a:custGeom>
            <a:solidFill>
              <a:srgbClr val="FFF5D3"/>
            </a:solidFill>
            <a:ln w="38100" cap="rnd">
              <a:solidFill>
                <a:srgbClr val="000000"/>
              </a:solidFill>
              <a:prstDash val="solid"/>
              <a:round/>
            </a:ln>
          </p:spPr>
        </p:sp>
        <p:sp>
          <p:nvSpPr>
            <p:cNvPr name="TextBox 5" id="5"/>
            <p:cNvSpPr txBox="true"/>
            <p:nvPr/>
          </p:nvSpPr>
          <p:spPr>
            <a:xfrm>
              <a:off x="0" y="-38100"/>
              <a:ext cx="4082253" cy="22870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6254529" y="2087391"/>
            <a:ext cx="5778942" cy="7170909"/>
          </a:xfrm>
          <a:custGeom>
            <a:avLst/>
            <a:gdLst/>
            <a:ahLst/>
            <a:cxnLst/>
            <a:rect r="r" b="b" t="t" l="l"/>
            <a:pathLst>
              <a:path h="7170909" w="5778942">
                <a:moveTo>
                  <a:pt x="0" y="0"/>
                </a:moveTo>
                <a:lnTo>
                  <a:pt x="5778942" y="0"/>
                </a:lnTo>
                <a:lnTo>
                  <a:pt x="5778942" y="7170909"/>
                </a:lnTo>
                <a:lnTo>
                  <a:pt x="0" y="7170909"/>
                </a:lnTo>
                <a:lnTo>
                  <a:pt x="0" y="0"/>
                </a:lnTo>
                <a:close/>
              </a:path>
            </a:pathLst>
          </a:custGeom>
          <a:blipFill>
            <a:blip r:embed="rId4"/>
            <a:stretch>
              <a:fillRect l="-1278" t="0" r="-661" b="0"/>
            </a:stretch>
          </a:blipFill>
        </p:spPr>
      </p:sp>
      <p:sp>
        <p:nvSpPr>
          <p:cNvPr name="TextBox 7" id="7"/>
          <p:cNvSpPr txBox="true"/>
          <p:nvPr/>
        </p:nvSpPr>
        <p:spPr>
          <a:xfrm rot="0">
            <a:off x="5596472" y="1228725"/>
            <a:ext cx="7512502" cy="1017271"/>
          </a:xfrm>
          <a:prstGeom prst="rect">
            <a:avLst/>
          </a:prstGeom>
        </p:spPr>
        <p:txBody>
          <a:bodyPr anchor="t" rtlCol="false" tIns="0" lIns="0" bIns="0" rIns="0">
            <a:spAutoFit/>
          </a:bodyPr>
          <a:lstStyle/>
          <a:p>
            <a:pPr>
              <a:lnSpc>
                <a:spcPts val="7440"/>
              </a:lnSpc>
            </a:pPr>
            <a:r>
              <a:rPr lang="en-US" sz="8000">
                <a:solidFill>
                  <a:srgbClr val="483A00"/>
                </a:solidFill>
                <a:latin typeface="Baloo Thambi"/>
              </a:rPr>
              <a:t>DIAGRAM CLASS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E27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705446" cy="10509060"/>
          </a:xfrm>
          <a:custGeom>
            <a:avLst/>
            <a:gdLst/>
            <a:ahLst/>
            <a:cxnLst/>
            <a:rect r="r" b="b" t="t" l="l"/>
            <a:pathLst>
              <a:path h="10509060" w="18705446">
                <a:moveTo>
                  <a:pt x="0" y="0"/>
                </a:moveTo>
                <a:lnTo>
                  <a:pt x="18705446" y="0"/>
                </a:lnTo>
                <a:lnTo>
                  <a:pt x="18705446" y="10509060"/>
                </a:lnTo>
                <a:lnTo>
                  <a:pt x="0" y="105090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655663"/>
            <a:ext cx="16230600" cy="8941762"/>
            <a:chOff x="0" y="0"/>
            <a:chExt cx="4082253" cy="2248995"/>
          </a:xfrm>
        </p:grpSpPr>
        <p:sp>
          <p:nvSpPr>
            <p:cNvPr name="Freeform 4" id="4"/>
            <p:cNvSpPr/>
            <p:nvPr/>
          </p:nvSpPr>
          <p:spPr>
            <a:xfrm flipH="false" flipV="false" rot="0">
              <a:off x="0" y="0"/>
              <a:ext cx="4082253" cy="2248995"/>
            </a:xfrm>
            <a:custGeom>
              <a:avLst/>
              <a:gdLst/>
              <a:ahLst/>
              <a:cxnLst/>
              <a:rect r="r" b="b" t="t" l="l"/>
              <a:pathLst>
                <a:path h="2248995" w="4082253">
                  <a:moveTo>
                    <a:pt x="24327" y="0"/>
                  </a:moveTo>
                  <a:lnTo>
                    <a:pt x="4057926" y="0"/>
                  </a:lnTo>
                  <a:cubicBezTo>
                    <a:pt x="4071361" y="0"/>
                    <a:pt x="4082253" y="10891"/>
                    <a:pt x="4082253" y="24327"/>
                  </a:cubicBezTo>
                  <a:lnTo>
                    <a:pt x="4082253" y="2224668"/>
                  </a:lnTo>
                  <a:cubicBezTo>
                    <a:pt x="4082253" y="2238103"/>
                    <a:pt x="4071361" y="2248995"/>
                    <a:pt x="4057926" y="2248995"/>
                  </a:cubicBezTo>
                  <a:lnTo>
                    <a:pt x="24327" y="2248995"/>
                  </a:lnTo>
                  <a:cubicBezTo>
                    <a:pt x="10891" y="2248995"/>
                    <a:pt x="0" y="2238103"/>
                    <a:pt x="0" y="2224668"/>
                  </a:cubicBezTo>
                  <a:lnTo>
                    <a:pt x="0" y="24327"/>
                  </a:lnTo>
                  <a:cubicBezTo>
                    <a:pt x="0" y="10891"/>
                    <a:pt x="10891" y="0"/>
                    <a:pt x="24327" y="0"/>
                  </a:cubicBezTo>
                  <a:close/>
                </a:path>
              </a:pathLst>
            </a:custGeom>
            <a:solidFill>
              <a:srgbClr val="FFF5D3"/>
            </a:solidFill>
            <a:ln w="38100" cap="rnd">
              <a:solidFill>
                <a:srgbClr val="000000"/>
              </a:solidFill>
              <a:prstDash val="solid"/>
              <a:round/>
            </a:ln>
          </p:spPr>
        </p:sp>
        <p:sp>
          <p:nvSpPr>
            <p:cNvPr name="TextBox 5" id="5"/>
            <p:cNvSpPr txBox="true"/>
            <p:nvPr/>
          </p:nvSpPr>
          <p:spPr>
            <a:xfrm>
              <a:off x="0" y="-38100"/>
              <a:ext cx="4082253" cy="228709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861271" y="2279346"/>
            <a:ext cx="3217978" cy="6978954"/>
          </a:xfrm>
          <a:custGeom>
            <a:avLst/>
            <a:gdLst/>
            <a:ahLst/>
            <a:cxnLst/>
            <a:rect r="r" b="b" t="t" l="l"/>
            <a:pathLst>
              <a:path h="6978954" w="3217978">
                <a:moveTo>
                  <a:pt x="0" y="0"/>
                </a:moveTo>
                <a:lnTo>
                  <a:pt x="3217978" y="0"/>
                </a:lnTo>
                <a:lnTo>
                  <a:pt x="3217978" y="6978954"/>
                </a:lnTo>
                <a:lnTo>
                  <a:pt x="0" y="6978954"/>
                </a:lnTo>
                <a:lnTo>
                  <a:pt x="0" y="0"/>
                </a:lnTo>
                <a:close/>
              </a:path>
            </a:pathLst>
          </a:custGeom>
          <a:blipFill>
            <a:blip r:embed="rId4"/>
            <a:stretch>
              <a:fillRect l="0" t="0" r="0" b="0"/>
            </a:stretch>
          </a:blipFill>
        </p:spPr>
      </p:sp>
      <p:sp>
        <p:nvSpPr>
          <p:cNvPr name="Freeform 7" id="7"/>
          <p:cNvSpPr/>
          <p:nvPr/>
        </p:nvSpPr>
        <p:spPr>
          <a:xfrm flipH="false" flipV="false" rot="0">
            <a:off x="7510746" y="2279346"/>
            <a:ext cx="3266507" cy="7075624"/>
          </a:xfrm>
          <a:custGeom>
            <a:avLst/>
            <a:gdLst/>
            <a:ahLst/>
            <a:cxnLst/>
            <a:rect r="r" b="b" t="t" l="l"/>
            <a:pathLst>
              <a:path h="7075624" w="3266507">
                <a:moveTo>
                  <a:pt x="0" y="0"/>
                </a:moveTo>
                <a:lnTo>
                  <a:pt x="3266508" y="0"/>
                </a:lnTo>
                <a:lnTo>
                  <a:pt x="3266508" y="7075624"/>
                </a:lnTo>
                <a:lnTo>
                  <a:pt x="0" y="7075624"/>
                </a:lnTo>
                <a:lnTo>
                  <a:pt x="0" y="0"/>
                </a:lnTo>
                <a:close/>
              </a:path>
            </a:pathLst>
          </a:custGeom>
          <a:blipFill>
            <a:blip r:embed="rId5"/>
            <a:stretch>
              <a:fillRect l="0" t="0" r="0" b="0"/>
            </a:stretch>
          </a:blipFill>
        </p:spPr>
      </p:sp>
      <p:sp>
        <p:nvSpPr>
          <p:cNvPr name="Freeform 8" id="8"/>
          <p:cNvSpPr/>
          <p:nvPr/>
        </p:nvSpPr>
        <p:spPr>
          <a:xfrm flipH="false" flipV="false" rot="0">
            <a:off x="12206004" y="2245996"/>
            <a:ext cx="3232394" cy="7010079"/>
          </a:xfrm>
          <a:custGeom>
            <a:avLst/>
            <a:gdLst/>
            <a:ahLst/>
            <a:cxnLst/>
            <a:rect r="r" b="b" t="t" l="l"/>
            <a:pathLst>
              <a:path h="7010079" w="3232394">
                <a:moveTo>
                  <a:pt x="0" y="0"/>
                </a:moveTo>
                <a:lnTo>
                  <a:pt x="3232394" y="0"/>
                </a:lnTo>
                <a:lnTo>
                  <a:pt x="3232394" y="7010079"/>
                </a:lnTo>
                <a:lnTo>
                  <a:pt x="0" y="7010079"/>
                </a:lnTo>
                <a:lnTo>
                  <a:pt x="0" y="0"/>
                </a:lnTo>
                <a:close/>
              </a:path>
            </a:pathLst>
          </a:custGeom>
          <a:blipFill>
            <a:blip r:embed="rId6"/>
            <a:stretch>
              <a:fillRect l="0" t="0" r="0" b="0"/>
            </a:stretch>
          </a:blipFill>
        </p:spPr>
      </p:sp>
      <p:sp>
        <p:nvSpPr>
          <p:cNvPr name="TextBox 9" id="9"/>
          <p:cNvSpPr txBox="true"/>
          <p:nvPr/>
        </p:nvSpPr>
        <p:spPr>
          <a:xfrm rot="0">
            <a:off x="2861271" y="1228725"/>
            <a:ext cx="12565458" cy="1017271"/>
          </a:xfrm>
          <a:prstGeom prst="rect">
            <a:avLst/>
          </a:prstGeom>
        </p:spPr>
        <p:txBody>
          <a:bodyPr anchor="t" rtlCol="false" tIns="0" lIns="0" bIns="0" rIns="0">
            <a:spAutoFit/>
          </a:bodyPr>
          <a:lstStyle/>
          <a:p>
            <a:pPr>
              <a:lnSpc>
                <a:spcPts val="7440"/>
              </a:lnSpc>
            </a:pPr>
            <a:r>
              <a:rPr lang="en-US" sz="8000">
                <a:solidFill>
                  <a:srgbClr val="483A00"/>
                </a:solidFill>
                <a:latin typeface="Baloo Thambi"/>
              </a:rPr>
              <a:t>RANCANGAN ANTARMUKA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C5C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705446" cy="10509060"/>
          </a:xfrm>
          <a:custGeom>
            <a:avLst/>
            <a:gdLst/>
            <a:ahLst/>
            <a:cxnLst/>
            <a:rect r="r" b="b" t="t" l="l"/>
            <a:pathLst>
              <a:path h="10509060" w="18705446">
                <a:moveTo>
                  <a:pt x="0" y="0"/>
                </a:moveTo>
                <a:lnTo>
                  <a:pt x="18705446" y="0"/>
                </a:lnTo>
                <a:lnTo>
                  <a:pt x="18705446" y="10509060"/>
                </a:lnTo>
                <a:lnTo>
                  <a:pt x="0" y="105090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71515" y="1415537"/>
            <a:ext cx="17262559" cy="8364459"/>
            <a:chOff x="0" y="0"/>
            <a:chExt cx="4341807" cy="2103794"/>
          </a:xfrm>
        </p:grpSpPr>
        <p:sp>
          <p:nvSpPr>
            <p:cNvPr name="Freeform 4" id="4"/>
            <p:cNvSpPr/>
            <p:nvPr/>
          </p:nvSpPr>
          <p:spPr>
            <a:xfrm flipH="false" flipV="false" rot="0">
              <a:off x="0" y="0"/>
              <a:ext cx="4341807" cy="2103794"/>
            </a:xfrm>
            <a:custGeom>
              <a:avLst/>
              <a:gdLst/>
              <a:ahLst/>
              <a:cxnLst/>
              <a:rect r="r" b="b" t="t" l="l"/>
              <a:pathLst>
                <a:path h="2103794" w="4341807">
                  <a:moveTo>
                    <a:pt x="22873" y="0"/>
                  </a:moveTo>
                  <a:lnTo>
                    <a:pt x="4318934" y="0"/>
                  </a:lnTo>
                  <a:cubicBezTo>
                    <a:pt x="4325000" y="0"/>
                    <a:pt x="4330818" y="2410"/>
                    <a:pt x="4335107" y="6699"/>
                  </a:cubicBezTo>
                  <a:cubicBezTo>
                    <a:pt x="4339397" y="10989"/>
                    <a:pt x="4341807" y="16806"/>
                    <a:pt x="4341807" y="22873"/>
                  </a:cubicBezTo>
                  <a:lnTo>
                    <a:pt x="4341807" y="2080921"/>
                  </a:lnTo>
                  <a:cubicBezTo>
                    <a:pt x="4341807" y="2093553"/>
                    <a:pt x="4331566" y="2103794"/>
                    <a:pt x="4318934" y="2103794"/>
                  </a:cubicBezTo>
                  <a:lnTo>
                    <a:pt x="22873" y="2103794"/>
                  </a:lnTo>
                  <a:cubicBezTo>
                    <a:pt x="16806" y="2103794"/>
                    <a:pt x="10989" y="2101384"/>
                    <a:pt x="6699" y="2097095"/>
                  </a:cubicBezTo>
                  <a:cubicBezTo>
                    <a:pt x="2410" y="2092805"/>
                    <a:pt x="0" y="2086988"/>
                    <a:pt x="0" y="2080921"/>
                  </a:cubicBezTo>
                  <a:lnTo>
                    <a:pt x="0" y="22873"/>
                  </a:lnTo>
                  <a:cubicBezTo>
                    <a:pt x="0" y="16806"/>
                    <a:pt x="2410" y="10989"/>
                    <a:pt x="6699" y="6699"/>
                  </a:cubicBezTo>
                  <a:cubicBezTo>
                    <a:pt x="10989" y="2410"/>
                    <a:pt x="16806" y="0"/>
                    <a:pt x="22873" y="0"/>
                  </a:cubicBezTo>
                  <a:close/>
                </a:path>
              </a:pathLst>
            </a:custGeom>
            <a:solidFill>
              <a:srgbClr val="FFEDED"/>
            </a:solidFill>
            <a:ln w="38100" cap="rnd">
              <a:solidFill>
                <a:srgbClr val="000000"/>
              </a:solidFill>
              <a:prstDash val="solid"/>
              <a:round/>
            </a:ln>
          </p:spPr>
        </p:sp>
        <p:sp>
          <p:nvSpPr>
            <p:cNvPr name="TextBox 5" id="5"/>
            <p:cNvSpPr txBox="true"/>
            <p:nvPr/>
          </p:nvSpPr>
          <p:spPr>
            <a:xfrm>
              <a:off x="0" y="-38100"/>
              <a:ext cx="4341807" cy="214189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088931" y="613714"/>
            <a:ext cx="14163379" cy="1603646"/>
            <a:chOff x="0" y="0"/>
            <a:chExt cx="1406886" cy="159294"/>
          </a:xfrm>
        </p:grpSpPr>
        <p:sp>
          <p:nvSpPr>
            <p:cNvPr name="Freeform 7" id="7"/>
            <p:cNvSpPr/>
            <p:nvPr/>
          </p:nvSpPr>
          <p:spPr>
            <a:xfrm flipH="false" flipV="false" rot="0">
              <a:off x="0" y="0"/>
              <a:ext cx="1406886" cy="159294"/>
            </a:xfrm>
            <a:custGeom>
              <a:avLst/>
              <a:gdLst/>
              <a:ahLst/>
              <a:cxnLst/>
              <a:rect r="r" b="b" t="t" l="l"/>
              <a:pathLst>
                <a:path h="159294" w="1406886">
                  <a:moveTo>
                    <a:pt x="1406886" y="0"/>
                  </a:moveTo>
                  <a:lnTo>
                    <a:pt x="0" y="0"/>
                  </a:lnTo>
                  <a:lnTo>
                    <a:pt x="101600" y="79647"/>
                  </a:lnTo>
                  <a:lnTo>
                    <a:pt x="0" y="159294"/>
                  </a:lnTo>
                  <a:lnTo>
                    <a:pt x="1406886" y="159294"/>
                  </a:lnTo>
                  <a:lnTo>
                    <a:pt x="1305286" y="79647"/>
                  </a:lnTo>
                  <a:lnTo>
                    <a:pt x="1406886" y="0"/>
                  </a:lnTo>
                  <a:close/>
                </a:path>
              </a:pathLst>
            </a:custGeom>
            <a:solidFill>
              <a:srgbClr val="DBE0C2"/>
            </a:solidFill>
            <a:ln w="38100" cap="sq">
              <a:solidFill>
                <a:srgbClr val="000000"/>
              </a:solidFill>
              <a:prstDash val="solid"/>
              <a:miter/>
            </a:ln>
          </p:spPr>
        </p:sp>
        <p:sp>
          <p:nvSpPr>
            <p:cNvPr name="TextBox 8" id="8"/>
            <p:cNvSpPr txBox="true"/>
            <p:nvPr/>
          </p:nvSpPr>
          <p:spPr>
            <a:xfrm>
              <a:off x="88900" y="-38100"/>
              <a:ext cx="1229086" cy="19739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3012285" y="2397464"/>
            <a:ext cx="12680877" cy="7172982"/>
          </a:xfrm>
          <a:custGeom>
            <a:avLst/>
            <a:gdLst/>
            <a:ahLst/>
            <a:cxnLst/>
            <a:rect r="r" b="b" t="t" l="l"/>
            <a:pathLst>
              <a:path h="7172982" w="12680877">
                <a:moveTo>
                  <a:pt x="0" y="0"/>
                </a:moveTo>
                <a:lnTo>
                  <a:pt x="12680877" y="0"/>
                </a:lnTo>
                <a:lnTo>
                  <a:pt x="12680877" y="7172982"/>
                </a:lnTo>
                <a:lnTo>
                  <a:pt x="0" y="7172982"/>
                </a:lnTo>
                <a:lnTo>
                  <a:pt x="0" y="0"/>
                </a:lnTo>
                <a:close/>
              </a:path>
            </a:pathLst>
          </a:custGeom>
          <a:blipFill>
            <a:blip r:embed="rId4"/>
            <a:stretch>
              <a:fillRect l="0" t="0" r="-640" b="0"/>
            </a:stretch>
          </a:blipFill>
        </p:spPr>
      </p:sp>
      <p:sp>
        <p:nvSpPr>
          <p:cNvPr name="TextBox 10" id="10"/>
          <p:cNvSpPr txBox="true"/>
          <p:nvPr/>
        </p:nvSpPr>
        <p:spPr>
          <a:xfrm rot="0">
            <a:off x="3137240" y="1066922"/>
            <a:ext cx="12066761" cy="878205"/>
          </a:xfrm>
          <a:prstGeom prst="rect">
            <a:avLst/>
          </a:prstGeom>
        </p:spPr>
        <p:txBody>
          <a:bodyPr anchor="t" rtlCol="false" tIns="0" lIns="0" bIns="0" rIns="0">
            <a:spAutoFit/>
          </a:bodyPr>
          <a:lstStyle/>
          <a:p>
            <a:pPr algn="ctr">
              <a:lnSpc>
                <a:spcPts val="6509"/>
              </a:lnSpc>
            </a:pPr>
            <a:r>
              <a:rPr lang="en-US" sz="6999">
                <a:solidFill>
                  <a:srgbClr val="483A00"/>
                </a:solidFill>
                <a:latin typeface="Baloo Thambi"/>
              </a:rPr>
              <a:t>SCREENSHOOT CODING DI IDE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C5C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705446" cy="10509060"/>
          </a:xfrm>
          <a:custGeom>
            <a:avLst/>
            <a:gdLst/>
            <a:ahLst/>
            <a:cxnLst/>
            <a:rect r="r" b="b" t="t" l="l"/>
            <a:pathLst>
              <a:path h="10509060" w="18705446">
                <a:moveTo>
                  <a:pt x="0" y="0"/>
                </a:moveTo>
                <a:lnTo>
                  <a:pt x="18705446" y="0"/>
                </a:lnTo>
                <a:lnTo>
                  <a:pt x="18705446" y="10509060"/>
                </a:lnTo>
                <a:lnTo>
                  <a:pt x="0" y="105090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71515" y="1415537"/>
            <a:ext cx="17262559" cy="8364459"/>
            <a:chOff x="0" y="0"/>
            <a:chExt cx="4341807" cy="2103794"/>
          </a:xfrm>
        </p:grpSpPr>
        <p:sp>
          <p:nvSpPr>
            <p:cNvPr name="Freeform 4" id="4"/>
            <p:cNvSpPr/>
            <p:nvPr/>
          </p:nvSpPr>
          <p:spPr>
            <a:xfrm flipH="false" flipV="false" rot="0">
              <a:off x="0" y="0"/>
              <a:ext cx="4341807" cy="2103794"/>
            </a:xfrm>
            <a:custGeom>
              <a:avLst/>
              <a:gdLst/>
              <a:ahLst/>
              <a:cxnLst/>
              <a:rect r="r" b="b" t="t" l="l"/>
              <a:pathLst>
                <a:path h="2103794" w="4341807">
                  <a:moveTo>
                    <a:pt x="22873" y="0"/>
                  </a:moveTo>
                  <a:lnTo>
                    <a:pt x="4318934" y="0"/>
                  </a:lnTo>
                  <a:cubicBezTo>
                    <a:pt x="4325000" y="0"/>
                    <a:pt x="4330818" y="2410"/>
                    <a:pt x="4335107" y="6699"/>
                  </a:cubicBezTo>
                  <a:cubicBezTo>
                    <a:pt x="4339397" y="10989"/>
                    <a:pt x="4341807" y="16806"/>
                    <a:pt x="4341807" y="22873"/>
                  </a:cubicBezTo>
                  <a:lnTo>
                    <a:pt x="4341807" y="2080921"/>
                  </a:lnTo>
                  <a:cubicBezTo>
                    <a:pt x="4341807" y="2093553"/>
                    <a:pt x="4331566" y="2103794"/>
                    <a:pt x="4318934" y="2103794"/>
                  </a:cubicBezTo>
                  <a:lnTo>
                    <a:pt x="22873" y="2103794"/>
                  </a:lnTo>
                  <a:cubicBezTo>
                    <a:pt x="16806" y="2103794"/>
                    <a:pt x="10989" y="2101384"/>
                    <a:pt x="6699" y="2097095"/>
                  </a:cubicBezTo>
                  <a:cubicBezTo>
                    <a:pt x="2410" y="2092805"/>
                    <a:pt x="0" y="2086988"/>
                    <a:pt x="0" y="2080921"/>
                  </a:cubicBezTo>
                  <a:lnTo>
                    <a:pt x="0" y="22873"/>
                  </a:lnTo>
                  <a:cubicBezTo>
                    <a:pt x="0" y="16806"/>
                    <a:pt x="2410" y="10989"/>
                    <a:pt x="6699" y="6699"/>
                  </a:cubicBezTo>
                  <a:cubicBezTo>
                    <a:pt x="10989" y="2410"/>
                    <a:pt x="16806" y="0"/>
                    <a:pt x="22873" y="0"/>
                  </a:cubicBezTo>
                  <a:close/>
                </a:path>
              </a:pathLst>
            </a:custGeom>
            <a:solidFill>
              <a:srgbClr val="FFEDED"/>
            </a:solidFill>
            <a:ln w="38100" cap="rnd">
              <a:solidFill>
                <a:srgbClr val="000000"/>
              </a:solidFill>
              <a:prstDash val="solid"/>
              <a:round/>
            </a:ln>
          </p:spPr>
        </p:sp>
        <p:sp>
          <p:nvSpPr>
            <p:cNvPr name="TextBox 5" id="5"/>
            <p:cNvSpPr txBox="true"/>
            <p:nvPr/>
          </p:nvSpPr>
          <p:spPr>
            <a:xfrm>
              <a:off x="0" y="-38100"/>
              <a:ext cx="4341807" cy="214189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088931" y="613714"/>
            <a:ext cx="14163379" cy="1603646"/>
            <a:chOff x="0" y="0"/>
            <a:chExt cx="1406886" cy="159294"/>
          </a:xfrm>
        </p:grpSpPr>
        <p:sp>
          <p:nvSpPr>
            <p:cNvPr name="Freeform 7" id="7"/>
            <p:cNvSpPr/>
            <p:nvPr/>
          </p:nvSpPr>
          <p:spPr>
            <a:xfrm flipH="false" flipV="false" rot="0">
              <a:off x="0" y="0"/>
              <a:ext cx="1406886" cy="159294"/>
            </a:xfrm>
            <a:custGeom>
              <a:avLst/>
              <a:gdLst/>
              <a:ahLst/>
              <a:cxnLst/>
              <a:rect r="r" b="b" t="t" l="l"/>
              <a:pathLst>
                <a:path h="159294" w="1406886">
                  <a:moveTo>
                    <a:pt x="1406886" y="0"/>
                  </a:moveTo>
                  <a:lnTo>
                    <a:pt x="0" y="0"/>
                  </a:lnTo>
                  <a:lnTo>
                    <a:pt x="101600" y="79647"/>
                  </a:lnTo>
                  <a:lnTo>
                    <a:pt x="0" y="159294"/>
                  </a:lnTo>
                  <a:lnTo>
                    <a:pt x="1406886" y="159294"/>
                  </a:lnTo>
                  <a:lnTo>
                    <a:pt x="1305286" y="79647"/>
                  </a:lnTo>
                  <a:lnTo>
                    <a:pt x="1406886" y="0"/>
                  </a:lnTo>
                  <a:close/>
                </a:path>
              </a:pathLst>
            </a:custGeom>
            <a:solidFill>
              <a:srgbClr val="DBE0C2"/>
            </a:solidFill>
            <a:ln w="38100" cap="sq">
              <a:solidFill>
                <a:srgbClr val="000000"/>
              </a:solidFill>
              <a:prstDash val="solid"/>
              <a:miter/>
            </a:ln>
          </p:spPr>
        </p:sp>
        <p:sp>
          <p:nvSpPr>
            <p:cNvPr name="TextBox 8" id="8"/>
            <p:cNvSpPr txBox="true"/>
            <p:nvPr/>
          </p:nvSpPr>
          <p:spPr>
            <a:xfrm>
              <a:off x="88900" y="-38100"/>
              <a:ext cx="1229086" cy="19739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2725924" y="2411714"/>
            <a:ext cx="12753741" cy="7168257"/>
          </a:xfrm>
          <a:custGeom>
            <a:avLst/>
            <a:gdLst/>
            <a:ahLst/>
            <a:cxnLst/>
            <a:rect r="r" b="b" t="t" l="l"/>
            <a:pathLst>
              <a:path h="7168257" w="12753741">
                <a:moveTo>
                  <a:pt x="0" y="0"/>
                </a:moveTo>
                <a:lnTo>
                  <a:pt x="12753742" y="0"/>
                </a:lnTo>
                <a:lnTo>
                  <a:pt x="12753742" y="7168257"/>
                </a:lnTo>
                <a:lnTo>
                  <a:pt x="0" y="7168257"/>
                </a:lnTo>
                <a:lnTo>
                  <a:pt x="0" y="0"/>
                </a:lnTo>
                <a:close/>
              </a:path>
            </a:pathLst>
          </a:custGeom>
          <a:blipFill>
            <a:blip r:embed="rId4"/>
            <a:stretch>
              <a:fillRect l="0" t="0" r="0" b="0"/>
            </a:stretch>
          </a:blipFill>
        </p:spPr>
      </p:sp>
      <p:sp>
        <p:nvSpPr>
          <p:cNvPr name="TextBox 10" id="10"/>
          <p:cNvSpPr txBox="true"/>
          <p:nvPr/>
        </p:nvSpPr>
        <p:spPr>
          <a:xfrm rot="0">
            <a:off x="3137240" y="1066922"/>
            <a:ext cx="12066761" cy="878205"/>
          </a:xfrm>
          <a:prstGeom prst="rect">
            <a:avLst/>
          </a:prstGeom>
        </p:spPr>
        <p:txBody>
          <a:bodyPr anchor="t" rtlCol="false" tIns="0" lIns="0" bIns="0" rIns="0">
            <a:spAutoFit/>
          </a:bodyPr>
          <a:lstStyle/>
          <a:p>
            <a:pPr algn="ctr">
              <a:lnSpc>
                <a:spcPts val="6509"/>
              </a:lnSpc>
            </a:pPr>
            <a:r>
              <a:rPr lang="en-US" sz="6999">
                <a:solidFill>
                  <a:srgbClr val="483A00"/>
                </a:solidFill>
                <a:latin typeface="Baloo Thambi"/>
              </a:rPr>
              <a:t>SCREENSHOOT CODING DI IDE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C5C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705446" cy="10509060"/>
          </a:xfrm>
          <a:custGeom>
            <a:avLst/>
            <a:gdLst/>
            <a:ahLst/>
            <a:cxnLst/>
            <a:rect r="r" b="b" t="t" l="l"/>
            <a:pathLst>
              <a:path h="10509060" w="18705446">
                <a:moveTo>
                  <a:pt x="0" y="0"/>
                </a:moveTo>
                <a:lnTo>
                  <a:pt x="18705446" y="0"/>
                </a:lnTo>
                <a:lnTo>
                  <a:pt x="18705446" y="10509060"/>
                </a:lnTo>
                <a:lnTo>
                  <a:pt x="0" y="105090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71515" y="1415537"/>
            <a:ext cx="17262559" cy="8364459"/>
            <a:chOff x="0" y="0"/>
            <a:chExt cx="4341807" cy="2103794"/>
          </a:xfrm>
        </p:grpSpPr>
        <p:sp>
          <p:nvSpPr>
            <p:cNvPr name="Freeform 4" id="4"/>
            <p:cNvSpPr/>
            <p:nvPr/>
          </p:nvSpPr>
          <p:spPr>
            <a:xfrm flipH="false" flipV="false" rot="0">
              <a:off x="0" y="0"/>
              <a:ext cx="4341807" cy="2103794"/>
            </a:xfrm>
            <a:custGeom>
              <a:avLst/>
              <a:gdLst/>
              <a:ahLst/>
              <a:cxnLst/>
              <a:rect r="r" b="b" t="t" l="l"/>
              <a:pathLst>
                <a:path h="2103794" w="4341807">
                  <a:moveTo>
                    <a:pt x="22873" y="0"/>
                  </a:moveTo>
                  <a:lnTo>
                    <a:pt x="4318934" y="0"/>
                  </a:lnTo>
                  <a:cubicBezTo>
                    <a:pt x="4325000" y="0"/>
                    <a:pt x="4330818" y="2410"/>
                    <a:pt x="4335107" y="6699"/>
                  </a:cubicBezTo>
                  <a:cubicBezTo>
                    <a:pt x="4339397" y="10989"/>
                    <a:pt x="4341807" y="16806"/>
                    <a:pt x="4341807" y="22873"/>
                  </a:cubicBezTo>
                  <a:lnTo>
                    <a:pt x="4341807" y="2080921"/>
                  </a:lnTo>
                  <a:cubicBezTo>
                    <a:pt x="4341807" y="2093553"/>
                    <a:pt x="4331566" y="2103794"/>
                    <a:pt x="4318934" y="2103794"/>
                  </a:cubicBezTo>
                  <a:lnTo>
                    <a:pt x="22873" y="2103794"/>
                  </a:lnTo>
                  <a:cubicBezTo>
                    <a:pt x="16806" y="2103794"/>
                    <a:pt x="10989" y="2101384"/>
                    <a:pt x="6699" y="2097095"/>
                  </a:cubicBezTo>
                  <a:cubicBezTo>
                    <a:pt x="2410" y="2092805"/>
                    <a:pt x="0" y="2086988"/>
                    <a:pt x="0" y="2080921"/>
                  </a:cubicBezTo>
                  <a:lnTo>
                    <a:pt x="0" y="22873"/>
                  </a:lnTo>
                  <a:cubicBezTo>
                    <a:pt x="0" y="16806"/>
                    <a:pt x="2410" y="10989"/>
                    <a:pt x="6699" y="6699"/>
                  </a:cubicBezTo>
                  <a:cubicBezTo>
                    <a:pt x="10989" y="2410"/>
                    <a:pt x="16806" y="0"/>
                    <a:pt x="22873" y="0"/>
                  </a:cubicBezTo>
                  <a:close/>
                </a:path>
              </a:pathLst>
            </a:custGeom>
            <a:solidFill>
              <a:srgbClr val="FFEDED"/>
            </a:solidFill>
            <a:ln w="38100" cap="rnd">
              <a:solidFill>
                <a:srgbClr val="000000"/>
              </a:solidFill>
              <a:prstDash val="solid"/>
              <a:round/>
            </a:ln>
          </p:spPr>
        </p:sp>
        <p:sp>
          <p:nvSpPr>
            <p:cNvPr name="TextBox 5" id="5"/>
            <p:cNvSpPr txBox="true"/>
            <p:nvPr/>
          </p:nvSpPr>
          <p:spPr>
            <a:xfrm>
              <a:off x="0" y="-38100"/>
              <a:ext cx="4341807" cy="214189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088931" y="613714"/>
            <a:ext cx="14163379" cy="1603646"/>
            <a:chOff x="0" y="0"/>
            <a:chExt cx="1406886" cy="159294"/>
          </a:xfrm>
        </p:grpSpPr>
        <p:sp>
          <p:nvSpPr>
            <p:cNvPr name="Freeform 7" id="7"/>
            <p:cNvSpPr/>
            <p:nvPr/>
          </p:nvSpPr>
          <p:spPr>
            <a:xfrm flipH="false" flipV="false" rot="0">
              <a:off x="0" y="0"/>
              <a:ext cx="1406886" cy="159294"/>
            </a:xfrm>
            <a:custGeom>
              <a:avLst/>
              <a:gdLst/>
              <a:ahLst/>
              <a:cxnLst/>
              <a:rect r="r" b="b" t="t" l="l"/>
              <a:pathLst>
                <a:path h="159294" w="1406886">
                  <a:moveTo>
                    <a:pt x="1406886" y="0"/>
                  </a:moveTo>
                  <a:lnTo>
                    <a:pt x="0" y="0"/>
                  </a:lnTo>
                  <a:lnTo>
                    <a:pt x="101600" y="79647"/>
                  </a:lnTo>
                  <a:lnTo>
                    <a:pt x="0" y="159294"/>
                  </a:lnTo>
                  <a:lnTo>
                    <a:pt x="1406886" y="159294"/>
                  </a:lnTo>
                  <a:lnTo>
                    <a:pt x="1305286" y="79647"/>
                  </a:lnTo>
                  <a:lnTo>
                    <a:pt x="1406886" y="0"/>
                  </a:lnTo>
                  <a:close/>
                </a:path>
              </a:pathLst>
            </a:custGeom>
            <a:solidFill>
              <a:srgbClr val="DBE0C2"/>
            </a:solidFill>
            <a:ln w="38100" cap="sq">
              <a:solidFill>
                <a:srgbClr val="000000"/>
              </a:solidFill>
              <a:prstDash val="solid"/>
              <a:miter/>
            </a:ln>
          </p:spPr>
        </p:sp>
        <p:sp>
          <p:nvSpPr>
            <p:cNvPr name="TextBox 8" id="8"/>
            <p:cNvSpPr txBox="true"/>
            <p:nvPr/>
          </p:nvSpPr>
          <p:spPr>
            <a:xfrm>
              <a:off x="88900" y="-38100"/>
              <a:ext cx="1229086" cy="19739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2845650" y="2284035"/>
            <a:ext cx="13014147" cy="7314618"/>
          </a:xfrm>
          <a:custGeom>
            <a:avLst/>
            <a:gdLst/>
            <a:ahLst/>
            <a:cxnLst/>
            <a:rect r="r" b="b" t="t" l="l"/>
            <a:pathLst>
              <a:path h="7314618" w="13014147">
                <a:moveTo>
                  <a:pt x="0" y="0"/>
                </a:moveTo>
                <a:lnTo>
                  <a:pt x="13014147" y="0"/>
                </a:lnTo>
                <a:lnTo>
                  <a:pt x="13014147" y="7314618"/>
                </a:lnTo>
                <a:lnTo>
                  <a:pt x="0" y="7314618"/>
                </a:lnTo>
                <a:lnTo>
                  <a:pt x="0" y="0"/>
                </a:lnTo>
                <a:close/>
              </a:path>
            </a:pathLst>
          </a:custGeom>
          <a:blipFill>
            <a:blip r:embed="rId4"/>
            <a:stretch>
              <a:fillRect l="0" t="0" r="0" b="0"/>
            </a:stretch>
          </a:blipFill>
        </p:spPr>
      </p:sp>
      <p:sp>
        <p:nvSpPr>
          <p:cNvPr name="TextBox 10" id="10"/>
          <p:cNvSpPr txBox="true"/>
          <p:nvPr/>
        </p:nvSpPr>
        <p:spPr>
          <a:xfrm rot="0">
            <a:off x="3137240" y="1066922"/>
            <a:ext cx="12066761" cy="878205"/>
          </a:xfrm>
          <a:prstGeom prst="rect">
            <a:avLst/>
          </a:prstGeom>
        </p:spPr>
        <p:txBody>
          <a:bodyPr anchor="t" rtlCol="false" tIns="0" lIns="0" bIns="0" rIns="0">
            <a:spAutoFit/>
          </a:bodyPr>
          <a:lstStyle/>
          <a:p>
            <a:pPr algn="ctr">
              <a:lnSpc>
                <a:spcPts val="6509"/>
              </a:lnSpc>
            </a:pPr>
            <a:r>
              <a:rPr lang="en-US" sz="6999">
                <a:solidFill>
                  <a:srgbClr val="483A00"/>
                </a:solidFill>
                <a:latin typeface="Baloo Thambi"/>
              </a:rPr>
              <a:t>SCREENSHOOT CODING DI IDE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DAF524UDT9k</dc:identifier>
  <dcterms:modified xsi:type="dcterms:W3CDTF">2011-08-01T06:04:30Z</dcterms:modified>
  <cp:revision>1</cp:revision>
  <dc:title>Colorful Aesthetic Simple Thesis Defense Presentation</dc:title>
</cp:coreProperties>
</file>